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969" r:id="rId2"/>
    <p:sldId id="963" r:id="rId3"/>
    <p:sldId id="973" r:id="rId4"/>
    <p:sldId id="980" r:id="rId5"/>
    <p:sldId id="981" r:id="rId6"/>
    <p:sldId id="979" r:id="rId7"/>
    <p:sldId id="958" r:id="rId8"/>
    <p:sldId id="961" r:id="rId9"/>
    <p:sldId id="962" r:id="rId10"/>
    <p:sldId id="976" r:id="rId11"/>
    <p:sldId id="968" r:id="rId12"/>
    <p:sldId id="982" r:id="rId13"/>
    <p:sldId id="989" r:id="rId14"/>
    <p:sldId id="983" r:id="rId15"/>
    <p:sldId id="986" r:id="rId16"/>
    <p:sldId id="984" r:id="rId17"/>
    <p:sldId id="985" r:id="rId18"/>
    <p:sldId id="987" r:id="rId19"/>
    <p:sldId id="977" r:id="rId20"/>
    <p:sldId id="971" r:id="rId21"/>
    <p:sldId id="972" r:id="rId2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4248"/>
    <a:srgbClr val="6C7D8E"/>
    <a:srgbClr val="F7F6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0961D3-A5B7-4533-AB67-C81E6D3EB9A2}" type="datetimeFigureOut">
              <a:rPr lang="es-ES" smtClean="0"/>
              <a:t>25/01/2021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61FE97-3833-4633-BF1A-681ABB67A4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6171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2731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1149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8884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9474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25933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2041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6815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57416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9340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99681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0152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4840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64444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4437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6542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8769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7451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9642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0462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8311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9502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5824" y="661293"/>
            <a:ext cx="774035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4096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66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50947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52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50947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677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Phot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50947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127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Phot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50947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808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Phot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50947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7806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Righ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106EB17-4106-4F9E-89A6-348EF00A38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07968" y="0"/>
            <a:ext cx="6384033" cy="6858000"/>
          </a:xfrm>
        </p:spPr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18943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8382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5098" y="6356350"/>
            <a:ext cx="1322390" cy="365125"/>
          </a:xfrm>
        </p:spPr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3512" y="6356350"/>
            <a:ext cx="3891786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0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Lef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106EB17-4106-4F9E-89A6-348EF00A38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384033" cy="6858000"/>
          </a:xfrm>
        </p:spPr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82951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72390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90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5098" y="6356350"/>
            <a:ext cx="1322390" cy="365125"/>
          </a:xfrm>
        </p:spPr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3512" y="6356350"/>
            <a:ext cx="3891786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71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Bottom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32461AC-B281-40AE-A257-BD2F97623B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852738"/>
            <a:ext cx="12192000" cy="400526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FB8C5B-9195-4ACA-92DF-B203DC176504}"/>
              </a:ext>
            </a:extLst>
          </p:cNvPr>
          <p:cNvGrpSpPr/>
          <p:nvPr userDrawn="1"/>
        </p:nvGrpSpPr>
        <p:grpSpPr>
          <a:xfrm flipH="1">
            <a:off x="1894338" y="307643"/>
            <a:ext cx="2002524" cy="2170740"/>
            <a:chOff x="7662863" y="293688"/>
            <a:chExt cx="835026" cy="906463"/>
          </a:xfrm>
        </p:grpSpPr>
        <p:sp>
          <p:nvSpPr>
            <p:cNvPr id="14" name="Freeform 40">
              <a:extLst>
                <a:ext uri="{FF2B5EF4-FFF2-40B4-BE49-F238E27FC236}">
                  <a16:creationId xmlns:a16="http://schemas.microsoft.com/office/drawing/2014/main" id="{03A4DD57-D36F-4CF9-9134-E1216D3AD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1">
              <a:extLst>
                <a:ext uri="{FF2B5EF4-FFF2-40B4-BE49-F238E27FC236}">
                  <a16:creationId xmlns:a16="http://schemas.microsoft.com/office/drawing/2014/main" id="{5994FDF0-A074-481D-87A3-0CE5A9450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8E7971E5-7349-4B4C-89E8-BDA021E05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33A05C9-A2CD-4D32-949B-C49DAC704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2062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6504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876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hot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398150D-20B0-4165-8FBD-143CC3271017}"/>
              </a:ext>
            </a:extLst>
          </p:cNvPr>
          <p:cNvGrpSpPr/>
          <p:nvPr userDrawn="1"/>
        </p:nvGrpSpPr>
        <p:grpSpPr>
          <a:xfrm flipH="1">
            <a:off x="3215680" y="564127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7B26FD61-1DB5-4544-BA6E-19ECE7ED7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0CCFB5CE-2248-47C8-9962-58EA89A3E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4D18E92-A1E0-447F-AE0C-46E218BFA8F5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2247987"/>
            <a:ext cx="41148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4677724"/>
            <a:ext cx="4114800" cy="83950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631512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F99CF5-8B46-45FB-9937-DA746F4A5D80}"/>
              </a:ext>
            </a:extLst>
          </p:cNvPr>
          <p:cNvGrpSpPr/>
          <p:nvPr userDrawn="1"/>
        </p:nvGrpSpPr>
        <p:grpSpPr>
          <a:xfrm flipH="1">
            <a:off x="10848528" y="5556220"/>
            <a:ext cx="1145278" cy="1241484"/>
            <a:chOff x="7662863" y="293688"/>
            <a:chExt cx="835026" cy="906463"/>
          </a:xfrm>
        </p:grpSpPr>
        <p:sp>
          <p:nvSpPr>
            <p:cNvPr id="9" name="Freeform 40">
              <a:extLst>
                <a:ext uri="{FF2B5EF4-FFF2-40B4-BE49-F238E27FC236}">
                  <a16:creationId xmlns:a16="http://schemas.microsoft.com/office/drawing/2014/main" id="{E2E1C14D-50E1-4CF7-9196-DAE544406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41">
              <a:extLst>
                <a:ext uri="{FF2B5EF4-FFF2-40B4-BE49-F238E27FC236}">
                  <a16:creationId xmlns:a16="http://schemas.microsoft.com/office/drawing/2014/main" id="{9F8CC579-ADB5-43B1-A967-DD80192B59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7F2A30-61F8-4104-85E9-D001D06E0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CE5A5-270D-41E0-B338-C1DA86E549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32855"/>
            <a:ext cx="5181600" cy="404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4639D8-C12C-4075-AFC9-0643483CF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2855"/>
            <a:ext cx="5181600" cy="404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1BECB-64B5-4FF3-9D67-7DD343418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4FAD61-1E99-4371-B51A-6A94E8AB3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4A34A-FC88-43D3-A292-04FFD549F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356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F2A30-61F8-4104-85E9-D001D06E0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CE5A5-270D-41E0-B338-C1DA86E549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32855"/>
            <a:ext cx="5181600" cy="404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4639D8-C12C-4075-AFC9-0643483CF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2855"/>
            <a:ext cx="5181600" cy="404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1BECB-64B5-4FF3-9D67-7DD343418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4FAD61-1E99-4371-B51A-6A94E8AB3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4A34A-FC88-43D3-A292-04FFD549F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8932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DD21-EA3D-429A-8808-5F83EA2FF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5C34F1-A2BC-44AF-B07C-7A5BF7664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2C6105-449E-4C42-95FD-206F661479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2637EE-41A5-4696-BBA3-1C3141F6FA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34F8E8-D22B-4A3E-AED9-3E1D9CD9B4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280910-07E7-4195-BA8B-27178CD0A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C158A7-4537-428C-AE96-600F90719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9F28B1-B75A-4358-BE90-409081AA3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6941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1AAF2C0-DBC8-4DA1-965D-E2A1975B0D26}"/>
              </a:ext>
            </a:extLst>
          </p:cNvPr>
          <p:cNvGrpSpPr/>
          <p:nvPr userDrawn="1"/>
        </p:nvGrpSpPr>
        <p:grpSpPr>
          <a:xfrm flipH="1">
            <a:off x="10848528" y="5556220"/>
            <a:ext cx="1145278" cy="1241484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5E82C827-CC09-4921-9894-05223A83B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0A4E1020-39E8-404F-8543-FAB91D9BB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3FE2938-EF95-4CB9-8B62-4A048E0B0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B15BB7-4595-4B5D-9730-BD9C35E7E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9A8F67-D004-431B-BF17-8EC7C7CC9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B10282-0AD5-4004-B68F-C97D8EF59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5268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E2938-EF95-4CB9-8B62-4A048E0B0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B15BB7-4595-4B5D-9730-BD9C35E7E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9A8F67-D004-431B-BF17-8EC7C7CC9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B10282-0AD5-4004-B68F-C97D8EF59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3006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854FF3A-2CE6-4761-AE53-96B434DC23EE}"/>
              </a:ext>
            </a:extLst>
          </p:cNvPr>
          <p:cNvSpPr>
            <a:spLocks/>
          </p:cNvSpPr>
          <p:nvPr userDrawn="1"/>
        </p:nvSpPr>
        <p:spPr bwMode="auto">
          <a:xfrm>
            <a:off x="4223544" y="0"/>
            <a:ext cx="7562056" cy="6721476"/>
          </a:xfrm>
          <a:custGeom>
            <a:avLst/>
            <a:gdLst>
              <a:gd name="connsiteX0" fmla="*/ 532677 w 7562056"/>
              <a:gd name="connsiteY0" fmla="*/ 0 h 6721476"/>
              <a:gd name="connsiteX1" fmla="*/ 7026902 w 7562056"/>
              <a:gd name="connsiteY1" fmla="*/ 0 h 6721476"/>
              <a:gd name="connsiteX2" fmla="*/ 7134938 w 7562056"/>
              <a:gd name="connsiteY2" fmla="*/ 62320 h 6721476"/>
              <a:gd name="connsiteX3" fmla="*/ 7562056 w 7562056"/>
              <a:gd name="connsiteY3" fmla="*/ 800154 h 6721476"/>
              <a:gd name="connsiteX4" fmla="*/ 7562056 w 7562056"/>
              <a:gd name="connsiteY4" fmla="*/ 4180828 h 6721476"/>
              <a:gd name="connsiteX5" fmla="*/ 7134938 w 7562056"/>
              <a:gd name="connsiteY5" fmla="*/ 4916095 h 6721476"/>
              <a:gd name="connsiteX6" fmla="*/ 4206860 w 7562056"/>
              <a:gd name="connsiteY6" fmla="*/ 6607717 h 6721476"/>
              <a:gd name="connsiteX7" fmla="*/ 3355196 w 7562056"/>
              <a:gd name="connsiteY7" fmla="*/ 6607717 h 6721476"/>
              <a:gd name="connsiteX8" fmla="*/ 424547 w 7562056"/>
              <a:gd name="connsiteY8" fmla="*/ 4916095 h 6721476"/>
              <a:gd name="connsiteX9" fmla="*/ 0 w 7562056"/>
              <a:gd name="connsiteY9" fmla="*/ 4180828 h 6721476"/>
              <a:gd name="connsiteX10" fmla="*/ 0 w 7562056"/>
              <a:gd name="connsiteY10" fmla="*/ 800154 h 6721476"/>
              <a:gd name="connsiteX11" fmla="*/ 424547 w 7562056"/>
              <a:gd name="connsiteY11" fmla="*/ 62320 h 6721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562056" h="6721476">
                <a:moveTo>
                  <a:pt x="532677" y="0"/>
                </a:moveTo>
                <a:lnTo>
                  <a:pt x="7026902" y="0"/>
                </a:lnTo>
                <a:lnTo>
                  <a:pt x="7134938" y="62320"/>
                </a:lnTo>
                <a:cubicBezTo>
                  <a:pt x="7399958" y="216569"/>
                  <a:pt x="7562056" y="496794"/>
                  <a:pt x="7562056" y="800154"/>
                </a:cubicBezTo>
                <a:lnTo>
                  <a:pt x="7562056" y="4180828"/>
                </a:lnTo>
                <a:cubicBezTo>
                  <a:pt x="7562056" y="4484189"/>
                  <a:pt x="7399958" y="4764413"/>
                  <a:pt x="7134938" y="4916095"/>
                </a:cubicBezTo>
                <a:lnTo>
                  <a:pt x="4206860" y="6607717"/>
                </a:lnTo>
                <a:cubicBezTo>
                  <a:pt x="3941840" y="6759396"/>
                  <a:pt x="3617642" y="6759396"/>
                  <a:pt x="3355196" y="6607717"/>
                </a:cubicBezTo>
                <a:lnTo>
                  <a:pt x="424547" y="4916095"/>
                </a:lnTo>
                <a:cubicBezTo>
                  <a:pt x="162101" y="4764413"/>
                  <a:pt x="0" y="4484189"/>
                  <a:pt x="0" y="4180828"/>
                </a:cubicBezTo>
                <a:lnTo>
                  <a:pt x="0" y="800154"/>
                </a:lnTo>
                <a:cubicBezTo>
                  <a:pt x="0" y="496794"/>
                  <a:pt x="162101" y="216569"/>
                  <a:pt x="424547" y="6232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D21F653-0A8C-46FD-9307-B51820C66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099" y="1709738"/>
            <a:ext cx="3698654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4536F0D-D537-4DFD-9F92-731E3EE4F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5099" y="4589463"/>
            <a:ext cx="3698654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DDEC5DD-F096-4CD1-A4AD-6BA80C4030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5098" y="6356350"/>
            <a:ext cx="1322390" cy="365125"/>
          </a:xfrm>
        </p:spPr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438A106-5A9B-441C-BD31-81D02402A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3512" y="6356350"/>
            <a:ext cx="3891786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117940F-16C7-4A7E-8174-16427EE3D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E585F82-9A75-4266-8FBC-7C782ADE2B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3544" y="0"/>
            <a:ext cx="7562056" cy="6721476"/>
          </a:xfrm>
          <a:custGeom>
            <a:avLst/>
            <a:gdLst>
              <a:gd name="connsiteX0" fmla="*/ 532677 w 7562056"/>
              <a:gd name="connsiteY0" fmla="*/ 0 h 6721476"/>
              <a:gd name="connsiteX1" fmla="*/ 7026902 w 7562056"/>
              <a:gd name="connsiteY1" fmla="*/ 0 h 6721476"/>
              <a:gd name="connsiteX2" fmla="*/ 7134938 w 7562056"/>
              <a:gd name="connsiteY2" fmla="*/ 62320 h 6721476"/>
              <a:gd name="connsiteX3" fmla="*/ 7562056 w 7562056"/>
              <a:gd name="connsiteY3" fmla="*/ 800154 h 6721476"/>
              <a:gd name="connsiteX4" fmla="*/ 7562056 w 7562056"/>
              <a:gd name="connsiteY4" fmla="*/ 4180828 h 6721476"/>
              <a:gd name="connsiteX5" fmla="*/ 7134938 w 7562056"/>
              <a:gd name="connsiteY5" fmla="*/ 4916095 h 6721476"/>
              <a:gd name="connsiteX6" fmla="*/ 4206860 w 7562056"/>
              <a:gd name="connsiteY6" fmla="*/ 6607717 h 6721476"/>
              <a:gd name="connsiteX7" fmla="*/ 3355196 w 7562056"/>
              <a:gd name="connsiteY7" fmla="*/ 6607717 h 6721476"/>
              <a:gd name="connsiteX8" fmla="*/ 424547 w 7562056"/>
              <a:gd name="connsiteY8" fmla="*/ 4916095 h 6721476"/>
              <a:gd name="connsiteX9" fmla="*/ 0 w 7562056"/>
              <a:gd name="connsiteY9" fmla="*/ 4180828 h 6721476"/>
              <a:gd name="connsiteX10" fmla="*/ 0 w 7562056"/>
              <a:gd name="connsiteY10" fmla="*/ 800154 h 6721476"/>
              <a:gd name="connsiteX11" fmla="*/ 424547 w 7562056"/>
              <a:gd name="connsiteY11" fmla="*/ 62320 h 6721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562056" h="6721476">
                <a:moveTo>
                  <a:pt x="532677" y="0"/>
                </a:moveTo>
                <a:lnTo>
                  <a:pt x="7026902" y="0"/>
                </a:lnTo>
                <a:lnTo>
                  <a:pt x="7134938" y="62320"/>
                </a:lnTo>
                <a:cubicBezTo>
                  <a:pt x="7399958" y="216569"/>
                  <a:pt x="7562056" y="496794"/>
                  <a:pt x="7562056" y="800154"/>
                </a:cubicBezTo>
                <a:lnTo>
                  <a:pt x="7562056" y="4180828"/>
                </a:lnTo>
                <a:cubicBezTo>
                  <a:pt x="7562056" y="4484189"/>
                  <a:pt x="7399958" y="4764413"/>
                  <a:pt x="7134938" y="4916095"/>
                </a:cubicBezTo>
                <a:lnTo>
                  <a:pt x="4206860" y="6607717"/>
                </a:lnTo>
                <a:cubicBezTo>
                  <a:pt x="3941840" y="6759396"/>
                  <a:pt x="3617642" y="6759396"/>
                  <a:pt x="3355196" y="6607717"/>
                </a:cubicBezTo>
                <a:lnTo>
                  <a:pt x="424547" y="4916095"/>
                </a:lnTo>
                <a:cubicBezTo>
                  <a:pt x="162101" y="4764413"/>
                  <a:pt x="0" y="4484189"/>
                  <a:pt x="0" y="4180828"/>
                </a:cubicBezTo>
                <a:lnTo>
                  <a:pt x="0" y="800154"/>
                </a:lnTo>
                <a:cubicBezTo>
                  <a:pt x="0" y="496794"/>
                  <a:pt x="162101" y="216569"/>
                  <a:pt x="424547" y="6232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3819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CAAF14-0F4C-4D0E-9DDA-44215B965E3F}"/>
              </a:ext>
            </a:extLst>
          </p:cNvPr>
          <p:cNvGrpSpPr/>
          <p:nvPr userDrawn="1"/>
        </p:nvGrpSpPr>
        <p:grpSpPr>
          <a:xfrm flipH="1">
            <a:off x="10848528" y="5556220"/>
            <a:ext cx="1145278" cy="1241484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3A0D5DB1-1C51-46A8-97F7-0EB2493859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EEF8BCD1-8AAE-4E24-89A8-EB6B8DC4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Autofit/>
          </a:bodyPr>
          <a:lstStyle>
            <a:lvl1pPr>
              <a:defRPr sz="239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402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844703D-FD65-489B-93B5-1CACC08F257C}"/>
              </a:ext>
            </a:extLst>
          </p:cNvPr>
          <p:cNvSpPr/>
          <p:nvPr userDrawn="1"/>
        </p:nvSpPr>
        <p:spPr>
          <a:xfrm>
            <a:off x="838200" y="831488"/>
            <a:ext cx="10515600" cy="4856674"/>
          </a:xfrm>
          <a:prstGeom prst="roundRect">
            <a:avLst>
              <a:gd name="adj" fmla="val 10989"/>
            </a:avLst>
          </a:prstGeom>
          <a:solidFill>
            <a:schemeClr val="tx1"/>
          </a:solidFill>
          <a:ln>
            <a:noFill/>
          </a:ln>
          <a:effectLst>
            <a:outerShdw blurRad="381000" dist="190500" dir="2700000" algn="tl" rotWithShape="0">
              <a:prstClr val="black">
                <a:alpha val="75000"/>
              </a:prstClr>
            </a:outerShdw>
          </a:effec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sz="4050" b="1">
              <a:solidFill>
                <a:schemeClr val="accent2"/>
              </a:solidFill>
            </a:endParaRP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A03C8AA3-48B3-4F30-AD14-4115D55B8F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3410" y="843861"/>
            <a:ext cx="9505181" cy="48443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5E755C-4715-465F-9203-C64566332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D5D7C4-3EFC-492C-AADE-B9EC12958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B570E-8AE2-4891-896B-D277CE7F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C2E413-A937-43E8-AFB1-3AEBB6BDC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95654" y="5157192"/>
            <a:ext cx="3400692" cy="64782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6F293D7-7108-4ADE-88E1-A069BCD34E5E}"/>
              </a:ext>
            </a:extLst>
          </p:cNvPr>
          <p:cNvSpPr/>
          <p:nvPr userDrawn="1"/>
        </p:nvSpPr>
        <p:spPr>
          <a:xfrm>
            <a:off x="9825258" y="4485729"/>
            <a:ext cx="1804843" cy="1563432"/>
          </a:xfrm>
          <a:custGeom>
            <a:avLst/>
            <a:gdLst>
              <a:gd name="connsiteX0" fmla="*/ 707397 w 1314337"/>
              <a:gd name="connsiteY0" fmla="*/ 0 h 1138535"/>
              <a:gd name="connsiteX1" fmla="*/ 1314337 w 1314337"/>
              <a:gd name="connsiteY1" fmla="*/ 0 h 1138535"/>
              <a:gd name="connsiteX2" fmla="*/ 1314337 w 1314337"/>
              <a:gd name="connsiteY2" fmla="*/ 467413 h 1138535"/>
              <a:gd name="connsiteX3" fmla="*/ 1206902 w 1314337"/>
              <a:gd name="connsiteY3" fmla="*/ 875528 h 1138535"/>
              <a:gd name="connsiteX4" fmla="*/ 839947 w 1314337"/>
              <a:gd name="connsiteY4" fmla="*/ 1138535 h 1138535"/>
              <a:gd name="connsiteX5" fmla="*/ 707397 w 1314337"/>
              <a:gd name="connsiteY5" fmla="*/ 890178 h 1138535"/>
              <a:gd name="connsiteX6" fmla="*/ 929942 w 1314337"/>
              <a:gd name="connsiteY6" fmla="*/ 740187 h 1138535"/>
              <a:gd name="connsiteX7" fmla="*/ 997612 w 1314337"/>
              <a:gd name="connsiteY7" fmla="*/ 563687 h 1138535"/>
              <a:gd name="connsiteX8" fmla="*/ 707397 w 1314337"/>
              <a:gd name="connsiteY8" fmla="*/ 563687 h 1138535"/>
              <a:gd name="connsiteX9" fmla="*/ 0 w 1314337"/>
              <a:gd name="connsiteY9" fmla="*/ 0 h 1138535"/>
              <a:gd name="connsiteX10" fmla="*/ 606939 w 1314337"/>
              <a:gd name="connsiteY10" fmla="*/ 0 h 1138535"/>
              <a:gd name="connsiteX11" fmla="*/ 606939 w 1314337"/>
              <a:gd name="connsiteY11" fmla="*/ 467413 h 1138535"/>
              <a:gd name="connsiteX12" fmla="*/ 499504 w 1314337"/>
              <a:gd name="connsiteY12" fmla="*/ 875528 h 1138535"/>
              <a:gd name="connsiteX13" fmla="*/ 132550 w 1314337"/>
              <a:gd name="connsiteY13" fmla="*/ 1138535 h 1138535"/>
              <a:gd name="connsiteX14" fmla="*/ 0 w 1314337"/>
              <a:gd name="connsiteY14" fmla="*/ 890178 h 1138535"/>
              <a:gd name="connsiteX15" fmla="*/ 222544 w 1314337"/>
              <a:gd name="connsiteY15" fmla="*/ 740187 h 1138535"/>
              <a:gd name="connsiteX16" fmla="*/ 290214 w 1314337"/>
              <a:gd name="connsiteY16" fmla="*/ 563687 h 1138535"/>
              <a:gd name="connsiteX17" fmla="*/ 0 w 1314337"/>
              <a:gd name="connsiteY17" fmla="*/ 563687 h 1138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14337" h="1138535">
                <a:moveTo>
                  <a:pt x="707397" y="0"/>
                </a:moveTo>
                <a:lnTo>
                  <a:pt x="1314337" y="0"/>
                </a:lnTo>
                <a:lnTo>
                  <a:pt x="1314337" y="467413"/>
                </a:lnTo>
                <a:cubicBezTo>
                  <a:pt x="1314337" y="639496"/>
                  <a:pt x="1278525" y="775534"/>
                  <a:pt x="1206902" y="875528"/>
                </a:cubicBezTo>
                <a:cubicBezTo>
                  <a:pt x="1135278" y="975522"/>
                  <a:pt x="1012960" y="1063191"/>
                  <a:pt x="839947" y="1138535"/>
                </a:cubicBezTo>
                <a:lnTo>
                  <a:pt x="707397" y="890178"/>
                </a:lnTo>
                <a:cubicBezTo>
                  <a:pt x="815298" y="839949"/>
                  <a:pt x="889479" y="789952"/>
                  <a:pt x="929942" y="740187"/>
                </a:cubicBezTo>
                <a:cubicBezTo>
                  <a:pt x="970404" y="690423"/>
                  <a:pt x="992961" y="631589"/>
                  <a:pt x="997612" y="563687"/>
                </a:cubicBezTo>
                <a:lnTo>
                  <a:pt x="707397" y="563687"/>
                </a:lnTo>
                <a:close/>
                <a:moveTo>
                  <a:pt x="0" y="0"/>
                </a:moveTo>
                <a:lnTo>
                  <a:pt x="606939" y="0"/>
                </a:lnTo>
                <a:lnTo>
                  <a:pt x="606939" y="467413"/>
                </a:lnTo>
                <a:cubicBezTo>
                  <a:pt x="606939" y="639496"/>
                  <a:pt x="571127" y="775534"/>
                  <a:pt x="499504" y="875528"/>
                </a:cubicBezTo>
                <a:cubicBezTo>
                  <a:pt x="427880" y="975522"/>
                  <a:pt x="305562" y="1063191"/>
                  <a:pt x="132550" y="1138535"/>
                </a:cubicBezTo>
                <a:lnTo>
                  <a:pt x="0" y="890178"/>
                </a:lnTo>
                <a:cubicBezTo>
                  <a:pt x="107900" y="839949"/>
                  <a:pt x="182081" y="789952"/>
                  <a:pt x="222544" y="740187"/>
                </a:cubicBezTo>
                <a:cubicBezTo>
                  <a:pt x="263007" y="690423"/>
                  <a:pt x="285563" y="631589"/>
                  <a:pt x="290214" y="563687"/>
                </a:cubicBezTo>
                <a:lnTo>
                  <a:pt x="0" y="56368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381000" dist="190500" dir="2700000" algn="tl" rotWithShape="0">
              <a:prstClr val="black">
                <a:alpha val="75000"/>
              </a:prstClr>
            </a:outerShdw>
          </a:effectLst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3038" b="1">
              <a:solidFill>
                <a:schemeClr val="accent2"/>
              </a:solidFill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F73D529-A9A0-4C62-B556-D3C81D61FEFC}"/>
              </a:ext>
            </a:extLst>
          </p:cNvPr>
          <p:cNvSpPr/>
          <p:nvPr userDrawn="1"/>
        </p:nvSpPr>
        <p:spPr>
          <a:xfrm>
            <a:off x="559080" y="187610"/>
            <a:ext cx="1804843" cy="1563432"/>
          </a:xfrm>
          <a:custGeom>
            <a:avLst/>
            <a:gdLst>
              <a:gd name="connsiteX0" fmla="*/ 1183182 w 1314337"/>
              <a:gd name="connsiteY0" fmla="*/ 0 h 1138535"/>
              <a:gd name="connsiteX1" fmla="*/ 1314337 w 1314337"/>
              <a:gd name="connsiteY1" fmla="*/ 248357 h 1138535"/>
              <a:gd name="connsiteX2" fmla="*/ 1092490 w 1314337"/>
              <a:gd name="connsiteY2" fmla="*/ 398348 h 1138535"/>
              <a:gd name="connsiteX3" fmla="*/ 1024122 w 1314337"/>
              <a:gd name="connsiteY3" fmla="*/ 574849 h 1138535"/>
              <a:gd name="connsiteX4" fmla="*/ 1314337 w 1314337"/>
              <a:gd name="connsiteY4" fmla="*/ 574849 h 1138535"/>
              <a:gd name="connsiteX5" fmla="*/ 1314337 w 1314337"/>
              <a:gd name="connsiteY5" fmla="*/ 1138535 h 1138535"/>
              <a:gd name="connsiteX6" fmla="*/ 707397 w 1314337"/>
              <a:gd name="connsiteY6" fmla="*/ 1138535 h 1138535"/>
              <a:gd name="connsiteX7" fmla="*/ 707397 w 1314337"/>
              <a:gd name="connsiteY7" fmla="*/ 671122 h 1138535"/>
              <a:gd name="connsiteX8" fmla="*/ 814833 w 1314337"/>
              <a:gd name="connsiteY8" fmla="*/ 263705 h 1138535"/>
              <a:gd name="connsiteX9" fmla="*/ 1183182 w 1314337"/>
              <a:gd name="connsiteY9" fmla="*/ 0 h 1138535"/>
              <a:gd name="connsiteX10" fmla="*/ 475784 w 1314337"/>
              <a:gd name="connsiteY10" fmla="*/ 0 h 1138535"/>
              <a:gd name="connsiteX11" fmla="*/ 606939 w 1314337"/>
              <a:gd name="connsiteY11" fmla="*/ 248357 h 1138535"/>
              <a:gd name="connsiteX12" fmla="*/ 385092 w 1314337"/>
              <a:gd name="connsiteY12" fmla="*/ 398348 h 1138535"/>
              <a:gd name="connsiteX13" fmla="*/ 316724 w 1314337"/>
              <a:gd name="connsiteY13" fmla="*/ 574849 h 1138535"/>
              <a:gd name="connsiteX14" fmla="*/ 606939 w 1314337"/>
              <a:gd name="connsiteY14" fmla="*/ 574849 h 1138535"/>
              <a:gd name="connsiteX15" fmla="*/ 606939 w 1314337"/>
              <a:gd name="connsiteY15" fmla="*/ 1138535 h 1138535"/>
              <a:gd name="connsiteX16" fmla="*/ 0 w 1314337"/>
              <a:gd name="connsiteY16" fmla="*/ 1138535 h 1138535"/>
              <a:gd name="connsiteX17" fmla="*/ 0 w 1314337"/>
              <a:gd name="connsiteY17" fmla="*/ 671122 h 1138535"/>
              <a:gd name="connsiteX18" fmla="*/ 107435 w 1314337"/>
              <a:gd name="connsiteY18" fmla="*/ 263705 h 1138535"/>
              <a:gd name="connsiteX19" fmla="*/ 475784 w 1314337"/>
              <a:gd name="connsiteY19" fmla="*/ 0 h 1138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14337" h="1138535">
                <a:moveTo>
                  <a:pt x="1183182" y="0"/>
                </a:moveTo>
                <a:lnTo>
                  <a:pt x="1314337" y="248357"/>
                </a:lnTo>
                <a:cubicBezTo>
                  <a:pt x="1207367" y="298586"/>
                  <a:pt x="1133418" y="348583"/>
                  <a:pt x="1092490" y="398348"/>
                </a:cubicBezTo>
                <a:cubicBezTo>
                  <a:pt x="1051562" y="448112"/>
                  <a:pt x="1028773" y="506946"/>
                  <a:pt x="1024122" y="574849"/>
                </a:cubicBezTo>
                <a:lnTo>
                  <a:pt x="1314337" y="574849"/>
                </a:lnTo>
                <a:lnTo>
                  <a:pt x="1314337" y="1138535"/>
                </a:lnTo>
                <a:lnTo>
                  <a:pt x="707397" y="1138535"/>
                </a:lnTo>
                <a:lnTo>
                  <a:pt x="707397" y="671122"/>
                </a:lnTo>
                <a:cubicBezTo>
                  <a:pt x="707397" y="499039"/>
                  <a:pt x="743209" y="363234"/>
                  <a:pt x="814833" y="263705"/>
                </a:cubicBezTo>
                <a:cubicBezTo>
                  <a:pt x="886456" y="164176"/>
                  <a:pt x="1009239" y="76274"/>
                  <a:pt x="1183182" y="0"/>
                </a:cubicBezTo>
                <a:close/>
                <a:moveTo>
                  <a:pt x="475784" y="0"/>
                </a:moveTo>
                <a:lnTo>
                  <a:pt x="606939" y="248357"/>
                </a:lnTo>
                <a:cubicBezTo>
                  <a:pt x="499969" y="298586"/>
                  <a:pt x="426020" y="348583"/>
                  <a:pt x="385092" y="398348"/>
                </a:cubicBezTo>
                <a:cubicBezTo>
                  <a:pt x="344165" y="448112"/>
                  <a:pt x="321375" y="506946"/>
                  <a:pt x="316724" y="574849"/>
                </a:cubicBezTo>
                <a:lnTo>
                  <a:pt x="606939" y="574849"/>
                </a:lnTo>
                <a:lnTo>
                  <a:pt x="606939" y="1138535"/>
                </a:lnTo>
                <a:lnTo>
                  <a:pt x="0" y="1138535"/>
                </a:lnTo>
                <a:lnTo>
                  <a:pt x="0" y="671122"/>
                </a:lnTo>
                <a:cubicBezTo>
                  <a:pt x="0" y="499039"/>
                  <a:pt x="35811" y="363234"/>
                  <a:pt x="107435" y="263705"/>
                </a:cubicBezTo>
                <a:cubicBezTo>
                  <a:pt x="179058" y="164176"/>
                  <a:pt x="301842" y="76274"/>
                  <a:pt x="4757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381000" dist="190500" dir="2700000" algn="tl" rotWithShape="0">
              <a:prstClr val="black">
                <a:alpha val="75000"/>
              </a:prstClr>
            </a:outerShdw>
          </a:effectLst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3038" b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7544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5E755C-4715-465F-9203-C64566332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D5D7C4-3EFC-492C-AADE-B9EC12958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B570E-8AE2-4891-896B-D277CE7F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6650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6F47F-AA91-4217-B185-2B5003B4B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0500B-CB6E-4F01-AE5A-145D2C52A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45FC32-62DA-4C29-AC47-9346B01027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B9FD3-4DC9-4005-8084-8D6B41008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13B07D-A6EF-413A-A0F7-B19F5B2E1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FB32C7-6203-4E15-BACF-B7EE4BA46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220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hoto1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398150D-20B0-4165-8FBD-143CC3271017}"/>
              </a:ext>
            </a:extLst>
          </p:cNvPr>
          <p:cNvGrpSpPr/>
          <p:nvPr userDrawn="1"/>
        </p:nvGrpSpPr>
        <p:grpSpPr>
          <a:xfrm flipH="1">
            <a:off x="3215680" y="564127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7B26FD61-1DB5-4544-BA6E-19ECE7ED7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0CCFB5CE-2248-47C8-9962-58EA89A3E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4D18E92-A1E0-447F-AE0C-46E218BFA8F5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2247987"/>
            <a:ext cx="41148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4677724"/>
            <a:ext cx="4114800" cy="83950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562950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43D72-9D3D-4F56-86D5-B465FC3D2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3E4490-E1AE-41C5-A3D8-A13EFDD4FB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BC2A24-00C6-4626-AFB1-F3E9CD4BF2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BA3B39-8771-4BA2-AE35-B9F03335A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2F4E5-45FD-4114-A8C1-5E5A44B1A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6BBD6A-432E-4568-A31D-F656C7A73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6571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0829F-FAE1-46B6-913F-66F858EE0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BC9C02-9CC9-4E3C-B0AC-6B097A97F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9608C-FD8B-468E-BFFE-E57806652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82595-38A5-4C07-9E86-395419CEE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54A46-405E-40A6-90F8-759C508E5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8526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1D9723-64D6-4009-805A-750DC0F30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28BE3B-CE03-48AC-AF26-41A298CBE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C3052-B266-4F14-AB3C-41AC98954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A54A7-907E-4B80-B9DB-8966D9252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AC758-7883-44D2-A1A7-A777D5968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615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5824" y="661293"/>
            <a:ext cx="774035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4096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15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hoto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98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012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5E831-A3B9-4C4A-B5E4-FDB5CE9D2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341DE-7CD9-4174-8D57-A601D0B30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2856"/>
            <a:ext cx="10515600" cy="40441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CAD4A-07D3-455F-9C6A-5D8332D18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0746E-C061-4D99-AA02-B2F40BD3C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FC427-481A-4056-81DC-D3D394E5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029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A8F8963-6CA1-478E-9C79-A0E1C2AA7C36}"/>
              </a:ext>
            </a:extLst>
          </p:cNvPr>
          <p:cNvGrpSpPr/>
          <p:nvPr userDrawn="1"/>
        </p:nvGrpSpPr>
        <p:grpSpPr>
          <a:xfrm flipH="1">
            <a:off x="10848528" y="5556220"/>
            <a:ext cx="1145278" cy="1241484"/>
            <a:chOff x="7662863" y="293688"/>
            <a:chExt cx="835026" cy="906463"/>
          </a:xfrm>
        </p:grpSpPr>
        <p:sp>
          <p:nvSpPr>
            <p:cNvPr id="10" name="Freeform 40">
              <a:extLst>
                <a:ext uri="{FF2B5EF4-FFF2-40B4-BE49-F238E27FC236}">
                  <a16:creationId xmlns:a16="http://schemas.microsoft.com/office/drawing/2014/main" id="{310D6563-04FA-473B-A393-8F386F221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41">
              <a:extLst>
                <a:ext uri="{FF2B5EF4-FFF2-40B4-BE49-F238E27FC236}">
                  <a16:creationId xmlns:a16="http://schemas.microsoft.com/office/drawing/2014/main" id="{3F51C554-6434-4921-87C1-9920C7B76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AC5E831-A3B9-4C4A-B5E4-FDB5CE9D2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4802" y="365125"/>
            <a:ext cx="9628998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341DE-7CD9-4174-8D57-A601D0B30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2856"/>
            <a:ext cx="10515600" cy="40441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CAD4A-07D3-455F-9C6A-5D8332D18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0746E-C061-4D99-AA02-B2F40BD3C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FC427-481A-4056-81DC-D3D394E5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86E8303-48F1-45A4-AD05-2B427D3E7E24}"/>
              </a:ext>
            </a:extLst>
          </p:cNvPr>
          <p:cNvSpPr>
            <a:spLocks/>
          </p:cNvSpPr>
          <p:nvPr userDrawn="1"/>
        </p:nvSpPr>
        <p:spPr bwMode="auto">
          <a:xfrm>
            <a:off x="263352" y="211931"/>
            <a:ext cx="1461451" cy="1635369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ABD82E82-27C2-405F-BC4E-895206B92A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2554" y="464170"/>
            <a:ext cx="1163046" cy="11274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5400" b="1">
                <a:solidFill>
                  <a:schemeClr val="tx1"/>
                </a:solidFill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933132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hapter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A8F8963-6CA1-478E-9C79-A0E1C2AA7C36}"/>
              </a:ext>
            </a:extLst>
          </p:cNvPr>
          <p:cNvGrpSpPr/>
          <p:nvPr userDrawn="1"/>
        </p:nvGrpSpPr>
        <p:grpSpPr>
          <a:xfrm flipH="1">
            <a:off x="10848528" y="5556220"/>
            <a:ext cx="1145278" cy="1241484"/>
            <a:chOff x="7662863" y="293688"/>
            <a:chExt cx="835026" cy="906463"/>
          </a:xfrm>
        </p:grpSpPr>
        <p:sp>
          <p:nvSpPr>
            <p:cNvPr id="10" name="Freeform 40">
              <a:extLst>
                <a:ext uri="{FF2B5EF4-FFF2-40B4-BE49-F238E27FC236}">
                  <a16:creationId xmlns:a16="http://schemas.microsoft.com/office/drawing/2014/main" id="{310D6563-04FA-473B-A393-8F386F221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41">
              <a:extLst>
                <a:ext uri="{FF2B5EF4-FFF2-40B4-BE49-F238E27FC236}">
                  <a16:creationId xmlns:a16="http://schemas.microsoft.com/office/drawing/2014/main" id="{3F51C554-6434-4921-87C1-9920C7B76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AC5E831-A3B9-4C4A-B5E4-FDB5CE9D2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4802" y="365125"/>
            <a:ext cx="9628998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341DE-7CD9-4174-8D57-A601D0B30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2856"/>
            <a:ext cx="10515600" cy="40441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CAD4A-07D3-455F-9C6A-5D8332D18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0746E-C061-4D99-AA02-B2F40BD3C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FC427-481A-4056-81DC-D3D394E5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86E8303-48F1-45A4-AD05-2B427D3E7E24}"/>
              </a:ext>
            </a:extLst>
          </p:cNvPr>
          <p:cNvSpPr>
            <a:spLocks/>
          </p:cNvSpPr>
          <p:nvPr userDrawn="1"/>
        </p:nvSpPr>
        <p:spPr bwMode="auto">
          <a:xfrm>
            <a:off x="263352" y="211931"/>
            <a:ext cx="1461451" cy="1635369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ABD82E82-27C2-405F-BC4E-895206B92A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2554" y="464170"/>
            <a:ext cx="1163046" cy="11274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5400" b="1">
                <a:solidFill>
                  <a:schemeClr val="tx1"/>
                </a:solidFill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09667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D42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7B1371-D999-4596-99D3-4DF326072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58ADF3-23B9-4D2D-9652-8FD88A8F3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60847"/>
            <a:ext cx="10515600" cy="411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0D980-5CB4-42CE-99CF-A8114F49E5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06BCC-AE84-4505-A903-D9967DD944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754D9-607B-4A5A-A969-B3B81F3335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56C22B4-381E-481C-AFD8-67FB4DE2EDC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83F006-1434-4427-9164-A20D11AC35E5}"/>
              </a:ext>
            </a:extLst>
          </p:cNvPr>
          <p:cNvSpPr/>
          <p:nvPr userDrawn="1"/>
        </p:nvSpPr>
        <p:spPr>
          <a:xfrm rot="5400000">
            <a:off x="11604686" y="5799924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160029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9.jp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3.jpg"/><Relationship Id="rId4" Type="http://schemas.openxmlformats.org/officeDocument/2006/relationships/image" Target="../media/image4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10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8830BB5-C8F9-4727-A7A2-47731A07053A}"/>
              </a:ext>
            </a:extLst>
          </p:cNvPr>
          <p:cNvSpPr/>
          <p:nvPr/>
        </p:nvSpPr>
        <p:spPr>
          <a:xfrm>
            <a:off x="0" y="-152999"/>
            <a:ext cx="12192000" cy="7058025"/>
          </a:xfrm>
          <a:prstGeom prst="rect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3E4CE40-6004-49D1-88B4-D5D211239F0D}"/>
              </a:ext>
            </a:extLst>
          </p:cNvPr>
          <p:cNvCxnSpPr>
            <a:cxnSpLocks/>
          </p:cNvCxnSpPr>
          <p:nvPr/>
        </p:nvCxnSpPr>
        <p:spPr>
          <a:xfrm flipH="1">
            <a:off x="5056017" y="4872194"/>
            <a:ext cx="5245314" cy="0"/>
          </a:xfrm>
          <a:prstGeom prst="line">
            <a:avLst/>
          </a:prstGeom>
          <a:ln w="19050">
            <a:solidFill>
              <a:srgbClr val="3D42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8DC498A-E869-4EBC-8C44-B8F80FBED218}"/>
              </a:ext>
            </a:extLst>
          </p:cNvPr>
          <p:cNvSpPr txBox="1"/>
          <p:nvPr/>
        </p:nvSpPr>
        <p:spPr>
          <a:xfrm>
            <a:off x="9157706" y="6317307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COVID PROJECT | ENERO 2021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4BA1EE9E-BCC2-4037-A04D-C66624228A08}"/>
              </a:ext>
            </a:extLst>
          </p:cNvPr>
          <p:cNvSpPr/>
          <p:nvPr/>
        </p:nvSpPr>
        <p:spPr>
          <a:xfrm>
            <a:off x="9883431" y="1025122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F67F1561-639A-4E21-9AAB-086874186AB8}"/>
              </a:ext>
            </a:extLst>
          </p:cNvPr>
          <p:cNvSpPr/>
          <p:nvPr/>
        </p:nvSpPr>
        <p:spPr>
          <a:xfrm>
            <a:off x="10150131" y="1025122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9D65E859-FFE4-48EA-BF21-D50F60C67105}"/>
              </a:ext>
            </a:extLst>
          </p:cNvPr>
          <p:cNvSpPr/>
          <p:nvPr/>
        </p:nvSpPr>
        <p:spPr>
          <a:xfrm>
            <a:off x="9598881" y="1025122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0AC3A9A-2B8F-4FFD-944D-1226AD8DD04B}"/>
              </a:ext>
            </a:extLst>
          </p:cNvPr>
          <p:cNvSpPr txBox="1"/>
          <p:nvPr/>
        </p:nvSpPr>
        <p:spPr>
          <a:xfrm>
            <a:off x="4969896" y="1694969"/>
            <a:ext cx="56687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b="1" dirty="0" err="1">
                <a:solidFill>
                  <a:srgbClr val="3D424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Covid</a:t>
            </a:r>
            <a:r>
              <a:rPr lang="es-ES" sz="6000" b="1" dirty="0">
                <a:solidFill>
                  <a:srgbClr val="3D424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</a:p>
          <a:p>
            <a:r>
              <a:rPr lang="es-ES" sz="6000" b="1" dirty="0" err="1">
                <a:solidFill>
                  <a:srgbClr val="3D424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Analysis</a:t>
            </a:r>
            <a:endParaRPr lang="es-ES" sz="6000" b="1" dirty="0">
              <a:solidFill>
                <a:srgbClr val="3D4248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DAE34B2-DD2C-4036-8D60-236922753F9E}"/>
              </a:ext>
            </a:extLst>
          </p:cNvPr>
          <p:cNvSpPr txBox="1"/>
          <p:nvPr/>
        </p:nvSpPr>
        <p:spPr>
          <a:xfrm>
            <a:off x="4969896" y="4309452"/>
            <a:ext cx="5331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Peru</a:t>
            </a:r>
            <a:r>
              <a:rPr lang="es-ES" sz="2000" dirty="0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, India, </a:t>
            </a:r>
            <a:r>
              <a:rPr lang="es-ES" sz="2000" dirty="0" err="1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United</a:t>
            </a:r>
            <a:r>
              <a:rPr lang="es-ES" sz="2000" dirty="0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 </a:t>
            </a:r>
            <a:r>
              <a:rPr lang="es-ES" sz="2000" dirty="0" err="1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States</a:t>
            </a:r>
            <a:r>
              <a:rPr lang="es-ES" sz="2000" dirty="0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, France and </a:t>
            </a:r>
            <a:r>
              <a:rPr lang="es-ES" sz="2000" dirty="0" err="1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Spain</a:t>
            </a:r>
            <a:endParaRPr lang="es-ES" sz="2000" dirty="0">
              <a:solidFill>
                <a:srgbClr val="3D4248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AD8D40B-ED0F-4488-83B0-213A7F03228A}"/>
              </a:ext>
            </a:extLst>
          </p:cNvPr>
          <p:cNvSpPr txBox="1"/>
          <p:nvPr/>
        </p:nvSpPr>
        <p:spPr>
          <a:xfrm>
            <a:off x="8416849" y="5675318"/>
            <a:ext cx="3295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dirty="0" err="1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Presented</a:t>
            </a:r>
            <a:r>
              <a:rPr lang="es-ES" sz="1400" dirty="0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 </a:t>
            </a:r>
            <a:r>
              <a:rPr lang="es-ES" sz="1400" dirty="0" err="1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by</a:t>
            </a:r>
            <a:r>
              <a:rPr lang="es-ES" sz="1400" dirty="0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 </a:t>
            </a:r>
            <a:r>
              <a:rPr lang="es-ES" sz="1400" dirty="0" err="1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Kapil</a:t>
            </a:r>
            <a:r>
              <a:rPr lang="es-ES" sz="1400" dirty="0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 </a:t>
            </a:r>
            <a:r>
              <a:rPr lang="es-ES" sz="1400" dirty="0" err="1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Dadlani</a:t>
            </a:r>
            <a:r>
              <a:rPr lang="es-ES" sz="1400" dirty="0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,</a:t>
            </a:r>
          </a:p>
          <a:p>
            <a:pPr algn="r"/>
            <a:r>
              <a:rPr lang="es-ES" sz="1400" dirty="0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Juan Guerrero and María Cagigas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8207EE1-C7A6-40A3-BED5-77126EEF1B7F}"/>
              </a:ext>
            </a:extLst>
          </p:cNvPr>
          <p:cNvCxnSpPr>
            <a:cxnSpLocks/>
          </p:cNvCxnSpPr>
          <p:nvPr/>
        </p:nvCxnSpPr>
        <p:spPr>
          <a:xfrm flipH="1">
            <a:off x="5056017" y="3862733"/>
            <a:ext cx="5245314" cy="0"/>
          </a:xfrm>
          <a:prstGeom prst="line">
            <a:avLst/>
          </a:prstGeom>
          <a:ln w="19050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55498E80-AA07-4238-8397-FE0537F419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00"/>
          <a:stretch/>
        </p:blipFill>
        <p:spPr>
          <a:xfrm>
            <a:off x="-7833" y="-152999"/>
            <a:ext cx="4371385" cy="6960818"/>
          </a:xfrm>
          <a:prstGeom prst="rect">
            <a:avLst/>
          </a:prstGeom>
        </p:spPr>
      </p:pic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53C141F0-0F6D-4874-B304-4AABBEEC96E5}"/>
              </a:ext>
            </a:extLst>
          </p:cNvPr>
          <p:cNvCxnSpPr>
            <a:cxnSpLocks/>
          </p:cNvCxnSpPr>
          <p:nvPr/>
        </p:nvCxnSpPr>
        <p:spPr>
          <a:xfrm flipH="1">
            <a:off x="5056017" y="1368108"/>
            <a:ext cx="5245314" cy="0"/>
          </a:xfrm>
          <a:prstGeom prst="line">
            <a:avLst/>
          </a:prstGeom>
          <a:ln w="19050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160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6525530A-A932-4563-8991-FCD7DBFA306C}"/>
              </a:ext>
            </a:extLst>
          </p:cNvPr>
          <p:cNvSpPr/>
          <p:nvPr/>
        </p:nvSpPr>
        <p:spPr>
          <a:xfrm>
            <a:off x="-6936" y="0"/>
            <a:ext cx="12286022" cy="7058025"/>
          </a:xfrm>
          <a:prstGeom prst="rect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E1FA6AF-6569-4697-8659-6D18BEC3A777}"/>
              </a:ext>
            </a:extLst>
          </p:cNvPr>
          <p:cNvSpPr txBox="1"/>
          <p:nvPr/>
        </p:nvSpPr>
        <p:spPr>
          <a:xfrm>
            <a:off x="7145850" y="2964476"/>
            <a:ext cx="56687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3D4248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Visualization</a:t>
            </a:r>
            <a:endParaRPr lang="es-ES" sz="6000" dirty="0">
              <a:solidFill>
                <a:srgbClr val="3D4248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2A1B08BE-8F4D-4ED3-B63D-618C99441BCF}"/>
              </a:ext>
            </a:extLst>
          </p:cNvPr>
          <p:cNvCxnSpPr>
            <a:cxnSpLocks/>
          </p:cNvCxnSpPr>
          <p:nvPr/>
        </p:nvCxnSpPr>
        <p:spPr>
          <a:xfrm flipH="1">
            <a:off x="7145850" y="4155697"/>
            <a:ext cx="4023183" cy="0"/>
          </a:xfrm>
          <a:prstGeom prst="line">
            <a:avLst/>
          </a:prstGeom>
          <a:ln w="19050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92B4D828-751F-484A-AF31-E3DD5AD2374D}"/>
              </a:ext>
            </a:extLst>
          </p:cNvPr>
          <p:cNvCxnSpPr>
            <a:cxnSpLocks/>
          </p:cNvCxnSpPr>
          <p:nvPr/>
        </p:nvCxnSpPr>
        <p:spPr>
          <a:xfrm flipH="1">
            <a:off x="7145850" y="2816648"/>
            <a:ext cx="4023183" cy="0"/>
          </a:xfrm>
          <a:prstGeom prst="line">
            <a:avLst/>
          </a:prstGeom>
          <a:ln w="19050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AB077D6-11B1-4B86-B254-6DBF1C8AFEFE}"/>
              </a:ext>
            </a:extLst>
          </p:cNvPr>
          <p:cNvCxnSpPr>
            <a:cxnSpLocks/>
          </p:cNvCxnSpPr>
          <p:nvPr/>
        </p:nvCxnSpPr>
        <p:spPr>
          <a:xfrm flipH="1">
            <a:off x="7145850" y="4155697"/>
            <a:ext cx="4023183" cy="0"/>
          </a:xfrm>
          <a:prstGeom prst="line">
            <a:avLst/>
          </a:prstGeom>
          <a:ln w="19050">
            <a:solidFill>
              <a:srgbClr val="3D42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ED794B87-01A1-481A-9202-DEABAD623486}"/>
              </a:ext>
            </a:extLst>
          </p:cNvPr>
          <p:cNvCxnSpPr>
            <a:cxnSpLocks/>
          </p:cNvCxnSpPr>
          <p:nvPr/>
        </p:nvCxnSpPr>
        <p:spPr>
          <a:xfrm flipH="1">
            <a:off x="7145850" y="2816648"/>
            <a:ext cx="4023183" cy="0"/>
          </a:xfrm>
          <a:prstGeom prst="line">
            <a:avLst/>
          </a:prstGeom>
          <a:ln w="19050">
            <a:solidFill>
              <a:srgbClr val="3D42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EACE657B-1F31-4926-B6B2-CBBD466862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5" r="18759"/>
          <a:stretch/>
        </p:blipFill>
        <p:spPr>
          <a:xfrm>
            <a:off x="-654502" y="3840443"/>
            <a:ext cx="3354938" cy="3354938"/>
          </a:xfrm>
          <a:prstGeom prst="diamond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1BD694F-C188-45CB-BCC8-4091E1D6D6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6" r="8456"/>
          <a:stretch/>
        </p:blipFill>
        <p:spPr>
          <a:xfrm>
            <a:off x="189198" y="137356"/>
            <a:ext cx="4585565" cy="4585565"/>
          </a:xfrm>
          <a:prstGeom prst="diamond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C0D89C8B-951C-4800-8D8D-95B354B7DC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7" r="2407"/>
          <a:stretch/>
        </p:blipFill>
        <p:spPr>
          <a:xfrm>
            <a:off x="2734125" y="3382832"/>
            <a:ext cx="3354939" cy="3354939"/>
          </a:xfrm>
          <a:prstGeom prst="diamond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485ACA63-1CAC-46B5-91D9-DD19D7F24532}"/>
              </a:ext>
            </a:extLst>
          </p:cNvPr>
          <p:cNvSpPr txBox="1"/>
          <p:nvPr/>
        </p:nvSpPr>
        <p:spPr>
          <a:xfrm>
            <a:off x="9157706" y="6317307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COVID PROJECT | ENERO 2021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746B0147-5A05-43B7-8FE9-9E2B4C32C8B1}"/>
              </a:ext>
            </a:extLst>
          </p:cNvPr>
          <p:cNvSpPr/>
          <p:nvPr/>
        </p:nvSpPr>
        <p:spPr>
          <a:xfrm>
            <a:off x="11149983" y="456951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CEE5D3A0-D613-4C0C-9D27-857CD5E633E0}"/>
              </a:ext>
            </a:extLst>
          </p:cNvPr>
          <p:cNvSpPr/>
          <p:nvPr/>
        </p:nvSpPr>
        <p:spPr>
          <a:xfrm>
            <a:off x="11416683" y="456951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AD37D5C3-B12E-4DA0-BBD8-7C511EBEEF6F}"/>
              </a:ext>
            </a:extLst>
          </p:cNvPr>
          <p:cNvSpPr/>
          <p:nvPr/>
        </p:nvSpPr>
        <p:spPr>
          <a:xfrm>
            <a:off x="10865433" y="456951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8754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8830BB5-C8F9-4727-A7A2-47731A07053A}"/>
              </a:ext>
            </a:extLst>
          </p:cNvPr>
          <p:cNvSpPr/>
          <p:nvPr/>
        </p:nvSpPr>
        <p:spPr>
          <a:xfrm>
            <a:off x="-108857" y="-177686"/>
            <a:ext cx="12496799" cy="7058025"/>
          </a:xfrm>
          <a:prstGeom prst="rect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3E4CE40-6004-49D1-88B4-D5D211239F0D}"/>
              </a:ext>
            </a:extLst>
          </p:cNvPr>
          <p:cNvCxnSpPr/>
          <p:nvPr/>
        </p:nvCxnSpPr>
        <p:spPr>
          <a:xfrm>
            <a:off x="1504950" y="847725"/>
            <a:ext cx="0" cy="5076825"/>
          </a:xfrm>
          <a:prstGeom prst="line">
            <a:avLst/>
          </a:prstGeom>
          <a:ln w="19050">
            <a:solidFill>
              <a:srgbClr val="3D42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72536FE7-3736-46EA-875E-B440CAB0117D}"/>
              </a:ext>
            </a:extLst>
          </p:cNvPr>
          <p:cNvSpPr txBox="1"/>
          <p:nvPr/>
        </p:nvSpPr>
        <p:spPr>
          <a:xfrm>
            <a:off x="407987" y="478393"/>
            <a:ext cx="3222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COVID</a:t>
            </a:r>
            <a:endParaRPr lang="es-ES" b="1" dirty="0">
              <a:solidFill>
                <a:srgbClr val="6C7D8E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8DC498A-E869-4EBC-8C44-B8F80FBED218}"/>
              </a:ext>
            </a:extLst>
          </p:cNvPr>
          <p:cNvSpPr txBox="1"/>
          <p:nvPr/>
        </p:nvSpPr>
        <p:spPr>
          <a:xfrm rot="16200000">
            <a:off x="-524703" y="4963928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COVID PROJECT | ENERO 2021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05F949E-B34E-4767-889C-411055FA9E12}"/>
              </a:ext>
            </a:extLst>
          </p:cNvPr>
          <p:cNvSpPr txBox="1"/>
          <p:nvPr/>
        </p:nvSpPr>
        <p:spPr>
          <a:xfrm>
            <a:off x="1930659" y="956786"/>
            <a:ext cx="101531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Total cases VS Cases per </a:t>
            </a:r>
            <a:r>
              <a:rPr lang="es-ES" sz="4400" b="1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million</a:t>
            </a:r>
            <a:endParaRPr lang="es-ES" sz="4400" b="1" dirty="0">
              <a:solidFill>
                <a:srgbClr val="3D4248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DA4A851-331F-4976-AD39-D8A2183DB570}"/>
              </a:ext>
            </a:extLst>
          </p:cNvPr>
          <p:cNvSpPr/>
          <p:nvPr/>
        </p:nvSpPr>
        <p:spPr>
          <a:xfrm>
            <a:off x="11149983" y="456951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020A9658-A1EE-4797-96F0-051BF22095AB}"/>
              </a:ext>
            </a:extLst>
          </p:cNvPr>
          <p:cNvSpPr/>
          <p:nvPr/>
        </p:nvSpPr>
        <p:spPr>
          <a:xfrm>
            <a:off x="11416683" y="456951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BC9DF3DD-A819-4314-B60B-BF055B8D2162}"/>
              </a:ext>
            </a:extLst>
          </p:cNvPr>
          <p:cNvSpPr/>
          <p:nvPr/>
        </p:nvSpPr>
        <p:spPr>
          <a:xfrm>
            <a:off x="10865433" y="456951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3F32CC27-7D6B-4967-BCA4-31ACDF05D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524" y="2328072"/>
            <a:ext cx="5240647" cy="2661751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2889A422-30A3-4823-A03E-5AC6515A07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332" y="2304275"/>
            <a:ext cx="5018521" cy="268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0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8830BB5-C8F9-4727-A7A2-47731A07053A}"/>
              </a:ext>
            </a:extLst>
          </p:cNvPr>
          <p:cNvSpPr/>
          <p:nvPr/>
        </p:nvSpPr>
        <p:spPr>
          <a:xfrm>
            <a:off x="-108857" y="-100013"/>
            <a:ext cx="12398827" cy="7058025"/>
          </a:xfrm>
          <a:prstGeom prst="rect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3E4CE40-6004-49D1-88B4-D5D211239F0D}"/>
              </a:ext>
            </a:extLst>
          </p:cNvPr>
          <p:cNvCxnSpPr/>
          <p:nvPr/>
        </p:nvCxnSpPr>
        <p:spPr>
          <a:xfrm>
            <a:off x="1504950" y="847725"/>
            <a:ext cx="0" cy="5076825"/>
          </a:xfrm>
          <a:prstGeom prst="line">
            <a:avLst/>
          </a:prstGeom>
          <a:ln w="19050">
            <a:solidFill>
              <a:srgbClr val="3D42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72536FE7-3736-46EA-875E-B440CAB0117D}"/>
              </a:ext>
            </a:extLst>
          </p:cNvPr>
          <p:cNvSpPr txBox="1"/>
          <p:nvPr/>
        </p:nvSpPr>
        <p:spPr>
          <a:xfrm>
            <a:off x="407987" y="478393"/>
            <a:ext cx="3222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COVID</a:t>
            </a:r>
            <a:endParaRPr lang="es-ES" b="1" dirty="0">
              <a:solidFill>
                <a:srgbClr val="6C7D8E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8DC498A-E869-4EBC-8C44-B8F80FBED218}"/>
              </a:ext>
            </a:extLst>
          </p:cNvPr>
          <p:cNvSpPr txBox="1"/>
          <p:nvPr/>
        </p:nvSpPr>
        <p:spPr>
          <a:xfrm rot="16200000">
            <a:off x="-524703" y="4963928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COVID PROJECT | ENERO 2021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05F949E-B34E-4767-889C-411055FA9E12}"/>
              </a:ext>
            </a:extLst>
          </p:cNvPr>
          <p:cNvSpPr txBox="1"/>
          <p:nvPr/>
        </p:nvSpPr>
        <p:spPr>
          <a:xfrm>
            <a:off x="1930659" y="956786"/>
            <a:ext cx="101531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New cases VS New cases per </a:t>
            </a:r>
            <a:r>
              <a:rPr lang="es-ES" sz="4400" b="1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million</a:t>
            </a:r>
            <a:endParaRPr lang="es-ES" sz="4400" b="1" dirty="0">
              <a:solidFill>
                <a:srgbClr val="3D4248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DA4A851-331F-4976-AD39-D8A2183DB570}"/>
              </a:ext>
            </a:extLst>
          </p:cNvPr>
          <p:cNvSpPr/>
          <p:nvPr/>
        </p:nvSpPr>
        <p:spPr>
          <a:xfrm>
            <a:off x="11149983" y="456951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020A9658-A1EE-4797-96F0-051BF22095AB}"/>
              </a:ext>
            </a:extLst>
          </p:cNvPr>
          <p:cNvSpPr/>
          <p:nvPr/>
        </p:nvSpPr>
        <p:spPr>
          <a:xfrm>
            <a:off x="11416683" y="456951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BC9DF3DD-A819-4314-B60B-BF055B8D2162}"/>
              </a:ext>
            </a:extLst>
          </p:cNvPr>
          <p:cNvSpPr/>
          <p:nvPr/>
        </p:nvSpPr>
        <p:spPr>
          <a:xfrm>
            <a:off x="10865433" y="456951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E308E595-59ED-42F1-A52E-1D39E9E5C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828" y="2347286"/>
            <a:ext cx="5132696" cy="2583943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A40D5EE6-3D77-418C-92F6-F8DFE29052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656" y="2326567"/>
            <a:ext cx="5132692" cy="265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57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8830BB5-C8F9-4727-A7A2-47731A07053A}"/>
              </a:ext>
            </a:extLst>
          </p:cNvPr>
          <p:cNvSpPr/>
          <p:nvPr/>
        </p:nvSpPr>
        <p:spPr>
          <a:xfrm>
            <a:off x="-130629" y="-141513"/>
            <a:ext cx="12431486" cy="7197396"/>
          </a:xfrm>
          <a:prstGeom prst="rect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3E4CE40-6004-49D1-88B4-D5D211239F0D}"/>
              </a:ext>
            </a:extLst>
          </p:cNvPr>
          <p:cNvCxnSpPr/>
          <p:nvPr/>
        </p:nvCxnSpPr>
        <p:spPr>
          <a:xfrm>
            <a:off x="1504950" y="847725"/>
            <a:ext cx="0" cy="5076825"/>
          </a:xfrm>
          <a:prstGeom prst="line">
            <a:avLst/>
          </a:prstGeom>
          <a:ln w="19050">
            <a:solidFill>
              <a:srgbClr val="3D42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72536FE7-3736-46EA-875E-B440CAB0117D}"/>
              </a:ext>
            </a:extLst>
          </p:cNvPr>
          <p:cNvSpPr txBox="1"/>
          <p:nvPr/>
        </p:nvSpPr>
        <p:spPr>
          <a:xfrm>
            <a:off x="407987" y="478393"/>
            <a:ext cx="3222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COVID</a:t>
            </a:r>
            <a:endParaRPr lang="es-ES" b="1" dirty="0">
              <a:solidFill>
                <a:srgbClr val="6C7D8E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8DC498A-E869-4EBC-8C44-B8F80FBED218}"/>
              </a:ext>
            </a:extLst>
          </p:cNvPr>
          <p:cNvSpPr txBox="1"/>
          <p:nvPr/>
        </p:nvSpPr>
        <p:spPr>
          <a:xfrm rot="16200000">
            <a:off x="-524703" y="4963928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COVID PROJECT | ENERO 2021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05F949E-B34E-4767-889C-411055FA9E12}"/>
              </a:ext>
            </a:extLst>
          </p:cNvPr>
          <p:cNvSpPr txBox="1"/>
          <p:nvPr/>
        </p:nvSpPr>
        <p:spPr>
          <a:xfrm>
            <a:off x="1930659" y="956786"/>
            <a:ext cx="101531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New </a:t>
            </a:r>
            <a:r>
              <a:rPr lang="es-ES" sz="4400" b="1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deaths</a:t>
            </a:r>
            <a:r>
              <a:rPr lang="es-ES" sz="4400" b="1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VS New </a:t>
            </a:r>
            <a:r>
              <a:rPr lang="es-ES" sz="4400" b="1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deaths</a:t>
            </a:r>
            <a:r>
              <a:rPr lang="es-ES" sz="4400" b="1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per </a:t>
            </a:r>
            <a:r>
              <a:rPr lang="es-ES" sz="4400" b="1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million</a:t>
            </a:r>
            <a:endParaRPr lang="es-ES" sz="4400" b="1" dirty="0">
              <a:solidFill>
                <a:srgbClr val="3D4248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DA4A851-331F-4976-AD39-D8A2183DB570}"/>
              </a:ext>
            </a:extLst>
          </p:cNvPr>
          <p:cNvSpPr/>
          <p:nvPr/>
        </p:nvSpPr>
        <p:spPr>
          <a:xfrm>
            <a:off x="11149983" y="456951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020A9658-A1EE-4797-96F0-051BF22095AB}"/>
              </a:ext>
            </a:extLst>
          </p:cNvPr>
          <p:cNvSpPr/>
          <p:nvPr/>
        </p:nvSpPr>
        <p:spPr>
          <a:xfrm>
            <a:off x="11416683" y="456951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BC9DF3DD-A819-4314-B60B-BF055B8D2162}"/>
              </a:ext>
            </a:extLst>
          </p:cNvPr>
          <p:cNvSpPr/>
          <p:nvPr/>
        </p:nvSpPr>
        <p:spPr>
          <a:xfrm>
            <a:off x="10865433" y="456951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7505F5A-E0F0-44F7-9AE6-3FCADFA53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874" y="2320457"/>
            <a:ext cx="5024335" cy="258394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7F99ED3-9CBE-440C-A942-33E146E030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490" y="2347286"/>
            <a:ext cx="5048228" cy="262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111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8830BB5-C8F9-4727-A7A2-47731A07053A}"/>
              </a:ext>
            </a:extLst>
          </p:cNvPr>
          <p:cNvSpPr/>
          <p:nvPr/>
        </p:nvSpPr>
        <p:spPr>
          <a:xfrm>
            <a:off x="-88777" y="-62144"/>
            <a:ext cx="12419860" cy="7013360"/>
          </a:xfrm>
          <a:prstGeom prst="rect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3E4CE40-6004-49D1-88B4-D5D211239F0D}"/>
              </a:ext>
            </a:extLst>
          </p:cNvPr>
          <p:cNvCxnSpPr/>
          <p:nvPr/>
        </p:nvCxnSpPr>
        <p:spPr>
          <a:xfrm>
            <a:off x="6308938" y="730750"/>
            <a:ext cx="0" cy="5076825"/>
          </a:xfrm>
          <a:prstGeom prst="line">
            <a:avLst/>
          </a:prstGeom>
          <a:ln w="19050">
            <a:solidFill>
              <a:srgbClr val="3D42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227985C-ED33-4733-A9CC-28EA7C0F6C7B}"/>
              </a:ext>
            </a:extLst>
          </p:cNvPr>
          <p:cNvSpPr txBox="1"/>
          <p:nvPr/>
        </p:nvSpPr>
        <p:spPr>
          <a:xfrm>
            <a:off x="9157706" y="6317307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COVID PROJECT | ENERO 2021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DA4A851-331F-4976-AD39-D8A2183DB570}"/>
              </a:ext>
            </a:extLst>
          </p:cNvPr>
          <p:cNvSpPr/>
          <p:nvPr/>
        </p:nvSpPr>
        <p:spPr>
          <a:xfrm>
            <a:off x="11149983" y="456951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020A9658-A1EE-4797-96F0-051BF22095AB}"/>
              </a:ext>
            </a:extLst>
          </p:cNvPr>
          <p:cNvSpPr/>
          <p:nvPr/>
        </p:nvSpPr>
        <p:spPr>
          <a:xfrm>
            <a:off x="11416683" y="456951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BC9DF3DD-A819-4314-B60B-BF055B8D2162}"/>
              </a:ext>
            </a:extLst>
          </p:cNvPr>
          <p:cNvSpPr/>
          <p:nvPr/>
        </p:nvSpPr>
        <p:spPr>
          <a:xfrm>
            <a:off x="10865433" y="456951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A7E69F7E-BA76-41C0-AEFD-F762750DD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42" y="330927"/>
            <a:ext cx="5040000" cy="2887829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DEA301F4-118D-4933-B708-E200B82D1C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42" y="3543992"/>
            <a:ext cx="5040000" cy="2911814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63C7D8DC-53E0-48F5-ACF4-69E16D82EFD7}"/>
              </a:ext>
            </a:extLst>
          </p:cNvPr>
          <p:cNvSpPr txBox="1"/>
          <p:nvPr/>
        </p:nvSpPr>
        <p:spPr>
          <a:xfrm>
            <a:off x="6635500" y="730750"/>
            <a:ext cx="21084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France</a:t>
            </a:r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B2748260-19CA-42D5-87A4-D04F8872B6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461" y="2075891"/>
            <a:ext cx="5040000" cy="293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78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8830BB5-C8F9-4727-A7A2-47731A07053A}"/>
              </a:ext>
            </a:extLst>
          </p:cNvPr>
          <p:cNvSpPr/>
          <p:nvPr/>
        </p:nvSpPr>
        <p:spPr>
          <a:xfrm>
            <a:off x="-213063" y="-97654"/>
            <a:ext cx="12588536" cy="7084380"/>
          </a:xfrm>
          <a:prstGeom prst="rect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227985C-ED33-4733-A9CC-28EA7C0F6C7B}"/>
              </a:ext>
            </a:extLst>
          </p:cNvPr>
          <p:cNvSpPr txBox="1"/>
          <p:nvPr/>
        </p:nvSpPr>
        <p:spPr>
          <a:xfrm>
            <a:off x="9157706" y="6317307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COVID PROJECT | ENERO 2021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DA4A851-331F-4976-AD39-D8A2183DB570}"/>
              </a:ext>
            </a:extLst>
          </p:cNvPr>
          <p:cNvSpPr/>
          <p:nvPr/>
        </p:nvSpPr>
        <p:spPr>
          <a:xfrm>
            <a:off x="11149983" y="456951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020A9658-A1EE-4797-96F0-051BF22095AB}"/>
              </a:ext>
            </a:extLst>
          </p:cNvPr>
          <p:cNvSpPr/>
          <p:nvPr/>
        </p:nvSpPr>
        <p:spPr>
          <a:xfrm>
            <a:off x="11416683" y="456951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BC9DF3DD-A819-4314-B60B-BF055B8D2162}"/>
              </a:ext>
            </a:extLst>
          </p:cNvPr>
          <p:cNvSpPr/>
          <p:nvPr/>
        </p:nvSpPr>
        <p:spPr>
          <a:xfrm>
            <a:off x="10865433" y="456951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216F4696-B28B-41D3-A81E-FC8359BCE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42" y="3544959"/>
            <a:ext cx="5040000" cy="2910847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3C0C1B72-9669-4C04-BC89-CB3A9E3BA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42" y="330927"/>
            <a:ext cx="5040000" cy="288782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0451AB20-5E1D-43A0-AE3C-573AED51561B}"/>
              </a:ext>
            </a:extLst>
          </p:cNvPr>
          <p:cNvSpPr txBox="1"/>
          <p:nvPr/>
        </p:nvSpPr>
        <p:spPr>
          <a:xfrm>
            <a:off x="6635500" y="730750"/>
            <a:ext cx="21084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Spain</a:t>
            </a:r>
            <a:endParaRPr lang="es-ES" sz="4400" b="1" dirty="0">
              <a:solidFill>
                <a:srgbClr val="3D4248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2EADBDFF-E974-4DDB-86FA-E4162E9E26DE}"/>
              </a:ext>
            </a:extLst>
          </p:cNvPr>
          <p:cNvCxnSpPr/>
          <p:nvPr/>
        </p:nvCxnSpPr>
        <p:spPr>
          <a:xfrm>
            <a:off x="6308938" y="730750"/>
            <a:ext cx="0" cy="5076825"/>
          </a:xfrm>
          <a:prstGeom prst="line">
            <a:avLst/>
          </a:prstGeom>
          <a:ln w="19050">
            <a:solidFill>
              <a:srgbClr val="3D42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Imagen 37">
            <a:extLst>
              <a:ext uri="{FF2B5EF4-FFF2-40B4-BE49-F238E27FC236}">
                <a16:creationId xmlns:a16="http://schemas.microsoft.com/office/drawing/2014/main" id="{63FC84CC-37DE-45E1-89E4-C013956437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461" y="2075891"/>
            <a:ext cx="5040000" cy="293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34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8830BB5-C8F9-4727-A7A2-47731A07053A}"/>
              </a:ext>
            </a:extLst>
          </p:cNvPr>
          <p:cNvSpPr/>
          <p:nvPr/>
        </p:nvSpPr>
        <p:spPr>
          <a:xfrm>
            <a:off x="-106532" y="-200026"/>
            <a:ext cx="12419860" cy="7186752"/>
          </a:xfrm>
          <a:prstGeom prst="rect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227985C-ED33-4733-A9CC-28EA7C0F6C7B}"/>
              </a:ext>
            </a:extLst>
          </p:cNvPr>
          <p:cNvSpPr txBox="1"/>
          <p:nvPr/>
        </p:nvSpPr>
        <p:spPr>
          <a:xfrm>
            <a:off x="9157706" y="6317307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COVID PROJECT | ENERO 2021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DA4A851-331F-4976-AD39-D8A2183DB570}"/>
              </a:ext>
            </a:extLst>
          </p:cNvPr>
          <p:cNvSpPr/>
          <p:nvPr/>
        </p:nvSpPr>
        <p:spPr>
          <a:xfrm>
            <a:off x="11149983" y="456951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020A9658-A1EE-4797-96F0-051BF22095AB}"/>
              </a:ext>
            </a:extLst>
          </p:cNvPr>
          <p:cNvSpPr/>
          <p:nvPr/>
        </p:nvSpPr>
        <p:spPr>
          <a:xfrm>
            <a:off x="11416683" y="456951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BAE64152-DE32-451E-A8C2-24BFB8B4F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08" y="330927"/>
            <a:ext cx="5051483" cy="2894409"/>
          </a:xfrm>
          <a:prstGeom prst="rect">
            <a:avLst/>
          </a:prstGeom>
        </p:spPr>
      </p:pic>
      <p:sp>
        <p:nvSpPr>
          <p:cNvPr id="20" name="Elipse 19">
            <a:extLst>
              <a:ext uri="{FF2B5EF4-FFF2-40B4-BE49-F238E27FC236}">
                <a16:creationId xmlns:a16="http://schemas.microsoft.com/office/drawing/2014/main" id="{BC9DF3DD-A819-4314-B60B-BF055B8D2162}"/>
              </a:ext>
            </a:extLst>
          </p:cNvPr>
          <p:cNvSpPr/>
          <p:nvPr/>
        </p:nvSpPr>
        <p:spPr>
          <a:xfrm>
            <a:off x="10865433" y="456951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9F4824DC-2883-4506-9755-C3DD56413F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01" y="3543992"/>
            <a:ext cx="5051484" cy="2918448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3FBF8AE0-A261-46F4-A0F0-6927F0256342}"/>
              </a:ext>
            </a:extLst>
          </p:cNvPr>
          <p:cNvSpPr txBox="1"/>
          <p:nvPr/>
        </p:nvSpPr>
        <p:spPr>
          <a:xfrm>
            <a:off x="6635500" y="730750"/>
            <a:ext cx="21084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India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01964D15-07B5-4A5C-BADF-052DCCBF85ED}"/>
              </a:ext>
            </a:extLst>
          </p:cNvPr>
          <p:cNvCxnSpPr/>
          <p:nvPr/>
        </p:nvCxnSpPr>
        <p:spPr>
          <a:xfrm>
            <a:off x="6308938" y="730750"/>
            <a:ext cx="0" cy="5076825"/>
          </a:xfrm>
          <a:prstGeom prst="line">
            <a:avLst/>
          </a:prstGeom>
          <a:ln w="19050">
            <a:solidFill>
              <a:srgbClr val="3D42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Imagen 34">
            <a:extLst>
              <a:ext uri="{FF2B5EF4-FFF2-40B4-BE49-F238E27FC236}">
                <a16:creationId xmlns:a16="http://schemas.microsoft.com/office/drawing/2014/main" id="{4F6B10E8-6883-40AC-8BF3-24BACB54C8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646" y="2074063"/>
            <a:ext cx="5040975" cy="293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70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8830BB5-C8F9-4727-A7A2-47731A07053A}"/>
              </a:ext>
            </a:extLst>
          </p:cNvPr>
          <p:cNvSpPr/>
          <p:nvPr/>
        </p:nvSpPr>
        <p:spPr>
          <a:xfrm>
            <a:off x="-141515" y="-200026"/>
            <a:ext cx="12442371" cy="7177875"/>
          </a:xfrm>
          <a:prstGeom prst="rect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227985C-ED33-4733-A9CC-28EA7C0F6C7B}"/>
              </a:ext>
            </a:extLst>
          </p:cNvPr>
          <p:cNvSpPr txBox="1"/>
          <p:nvPr/>
        </p:nvSpPr>
        <p:spPr>
          <a:xfrm>
            <a:off x="9157706" y="6317307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COVID PROJECT | ENERO 2021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DA4A851-331F-4976-AD39-D8A2183DB570}"/>
              </a:ext>
            </a:extLst>
          </p:cNvPr>
          <p:cNvSpPr/>
          <p:nvPr/>
        </p:nvSpPr>
        <p:spPr>
          <a:xfrm>
            <a:off x="11149983" y="456951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020A9658-A1EE-4797-96F0-051BF22095AB}"/>
              </a:ext>
            </a:extLst>
          </p:cNvPr>
          <p:cNvSpPr/>
          <p:nvPr/>
        </p:nvSpPr>
        <p:spPr>
          <a:xfrm>
            <a:off x="11416683" y="456951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BC9DF3DD-A819-4314-B60B-BF055B8D2162}"/>
              </a:ext>
            </a:extLst>
          </p:cNvPr>
          <p:cNvSpPr/>
          <p:nvPr/>
        </p:nvSpPr>
        <p:spPr>
          <a:xfrm>
            <a:off x="10865433" y="456951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EDAA6CC-5228-4833-835E-109F62C00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461" y="2075891"/>
            <a:ext cx="5041689" cy="2937185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7A56785A-C87A-4815-A484-F977BE81A100}"/>
              </a:ext>
            </a:extLst>
          </p:cNvPr>
          <p:cNvSpPr txBox="1"/>
          <p:nvPr/>
        </p:nvSpPr>
        <p:spPr>
          <a:xfrm>
            <a:off x="6635500" y="730750"/>
            <a:ext cx="21084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Peru</a:t>
            </a:r>
            <a:endParaRPr lang="es-ES" sz="4400" b="1" dirty="0">
              <a:solidFill>
                <a:srgbClr val="3D4248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479D51F3-788E-4A9C-87E5-BE51AEA5B5B8}"/>
              </a:ext>
            </a:extLst>
          </p:cNvPr>
          <p:cNvCxnSpPr/>
          <p:nvPr/>
        </p:nvCxnSpPr>
        <p:spPr>
          <a:xfrm>
            <a:off x="6308938" y="730750"/>
            <a:ext cx="0" cy="5076825"/>
          </a:xfrm>
          <a:prstGeom prst="line">
            <a:avLst/>
          </a:prstGeom>
          <a:ln w="19050">
            <a:solidFill>
              <a:srgbClr val="3D42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n 27">
            <a:extLst>
              <a:ext uri="{FF2B5EF4-FFF2-40B4-BE49-F238E27FC236}">
                <a16:creationId xmlns:a16="http://schemas.microsoft.com/office/drawing/2014/main" id="{26E0053D-E522-4FB3-9F35-1A5CEEFD0A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40" y="330927"/>
            <a:ext cx="5082211" cy="2936201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6E1996E6-2119-46BC-A072-9E0619CA2F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40" y="3544483"/>
            <a:ext cx="5040001" cy="29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418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8830BB5-C8F9-4727-A7A2-47731A07053A}"/>
              </a:ext>
            </a:extLst>
          </p:cNvPr>
          <p:cNvSpPr/>
          <p:nvPr/>
        </p:nvSpPr>
        <p:spPr>
          <a:xfrm>
            <a:off x="-206829" y="-168675"/>
            <a:ext cx="12398829" cy="7126688"/>
          </a:xfrm>
          <a:prstGeom prst="rect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227985C-ED33-4733-A9CC-28EA7C0F6C7B}"/>
              </a:ext>
            </a:extLst>
          </p:cNvPr>
          <p:cNvSpPr txBox="1"/>
          <p:nvPr/>
        </p:nvSpPr>
        <p:spPr>
          <a:xfrm>
            <a:off x="9157706" y="6317307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COVID PROJECT | ENERO 2021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DA4A851-331F-4976-AD39-D8A2183DB570}"/>
              </a:ext>
            </a:extLst>
          </p:cNvPr>
          <p:cNvSpPr/>
          <p:nvPr/>
        </p:nvSpPr>
        <p:spPr>
          <a:xfrm>
            <a:off x="11149983" y="456951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020A9658-A1EE-4797-96F0-051BF22095AB}"/>
              </a:ext>
            </a:extLst>
          </p:cNvPr>
          <p:cNvSpPr/>
          <p:nvPr/>
        </p:nvSpPr>
        <p:spPr>
          <a:xfrm>
            <a:off x="11416683" y="456951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BC9DF3DD-A819-4314-B60B-BF055B8D2162}"/>
              </a:ext>
            </a:extLst>
          </p:cNvPr>
          <p:cNvSpPr/>
          <p:nvPr/>
        </p:nvSpPr>
        <p:spPr>
          <a:xfrm>
            <a:off x="10865433" y="456951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7AEB35F9-6A5D-4375-A2BC-4D365E3D9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42" y="330927"/>
            <a:ext cx="5040000" cy="2863300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ABFD714F-886B-4A3F-A64F-6F2202EF5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42" y="3531798"/>
            <a:ext cx="5040000" cy="2911814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40AA9144-272F-4805-BE0D-C7EC66CA494F}"/>
              </a:ext>
            </a:extLst>
          </p:cNvPr>
          <p:cNvSpPr txBox="1"/>
          <p:nvPr/>
        </p:nvSpPr>
        <p:spPr>
          <a:xfrm>
            <a:off x="6635500" y="730750"/>
            <a:ext cx="40705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United</a:t>
            </a:r>
            <a:r>
              <a:rPr lang="es-ES" sz="4400" b="1" dirty="0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s-ES" sz="4400" b="1" dirty="0" err="1">
                <a:solidFill>
                  <a:srgbClr val="3D424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States</a:t>
            </a:r>
            <a:endParaRPr lang="es-ES" sz="4400" b="1" dirty="0">
              <a:solidFill>
                <a:srgbClr val="3D4248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5271E5F4-6DC4-4E08-889B-90517CEF3DCE}"/>
              </a:ext>
            </a:extLst>
          </p:cNvPr>
          <p:cNvCxnSpPr/>
          <p:nvPr/>
        </p:nvCxnSpPr>
        <p:spPr>
          <a:xfrm>
            <a:off x="6308938" y="730750"/>
            <a:ext cx="0" cy="5076825"/>
          </a:xfrm>
          <a:prstGeom prst="line">
            <a:avLst/>
          </a:prstGeom>
          <a:ln w="19050">
            <a:solidFill>
              <a:srgbClr val="3D42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magen 33">
            <a:extLst>
              <a:ext uri="{FF2B5EF4-FFF2-40B4-BE49-F238E27FC236}">
                <a16:creationId xmlns:a16="http://schemas.microsoft.com/office/drawing/2014/main" id="{E5396337-7E22-49E5-9DC6-D676E46474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2063698"/>
            <a:ext cx="5040000" cy="293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088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6525530A-A932-4563-8991-FCD7DBFA306C}"/>
              </a:ext>
            </a:extLst>
          </p:cNvPr>
          <p:cNvSpPr/>
          <p:nvPr/>
        </p:nvSpPr>
        <p:spPr>
          <a:xfrm>
            <a:off x="-6936" y="-200025"/>
            <a:ext cx="12192000" cy="7058025"/>
          </a:xfrm>
          <a:prstGeom prst="rect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E1FA6AF-6569-4697-8659-6D18BEC3A777}"/>
              </a:ext>
            </a:extLst>
          </p:cNvPr>
          <p:cNvSpPr txBox="1"/>
          <p:nvPr/>
        </p:nvSpPr>
        <p:spPr>
          <a:xfrm>
            <a:off x="7145850" y="2964476"/>
            <a:ext cx="56687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3D4248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Conclusions</a:t>
            </a:r>
            <a:endParaRPr lang="es-ES" sz="6000" dirty="0">
              <a:solidFill>
                <a:srgbClr val="3D4248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2A1B08BE-8F4D-4ED3-B63D-618C99441BCF}"/>
              </a:ext>
            </a:extLst>
          </p:cNvPr>
          <p:cNvCxnSpPr>
            <a:cxnSpLocks/>
          </p:cNvCxnSpPr>
          <p:nvPr/>
        </p:nvCxnSpPr>
        <p:spPr>
          <a:xfrm flipH="1">
            <a:off x="7145850" y="4155697"/>
            <a:ext cx="4023183" cy="0"/>
          </a:xfrm>
          <a:prstGeom prst="line">
            <a:avLst/>
          </a:prstGeom>
          <a:ln w="19050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92B4D828-751F-484A-AF31-E3DD5AD2374D}"/>
              </a:ext>
            </a:extLst>
          </p:cNvPr>
          <p:cNvCxnSpPr>
            <a:cxnSpLocks/>
          </p:cNvCxnSpPr>
          <p:nvPr/>
        </p:nvCxnSpPr>
        <p:spPr>
          <a:xfrm flipH="1">
            <a:off x="7145850" y="2816648"/>
            <a:ext cx="4023183" cy="0"/>
          </a:xfrm>
          <a:prstGeom prst="line">
            <a:avLst/>
          </a:prstGeom>
          <a:ln w="19050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AB077D6-11B1-4B86-B254-6DBF1C8AFEFE}"/>
              </a:ext>
            </a:extLst>
          </p:cNvPr>
          <p:cNvCxnSpPr>
            <a:cxnSpLocks/>
          </p:cNvCxnSpPr>
          <p:nvPr/>
        </p:nvCxnSpPr>
        <p:spPr>
          <a:xfrm flipH="1">
            <a:off x="7145850" y="4155697"/>
            <a:ext cx="4023183" cy="0"/>
          </a:xfrm>
          <a:prstGeom prst="line">
            <a:avLst/>
          </a:prstGeom>
          <a:ln w="19050">
            <a:solidFill>
              <a:srgbClr val="3D42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ED794B87-01A1-481A-9202-DEABAD623486}"/>
              </a:ext>
            </a:extLst>
          </p:cNvPr>
          <p:cNvCxnSpPr>
            <a:cxnSpLocks/>
          </p:cNvCxnSpPr>
          <p:nvPr/>
        </p:nvCxnSpPr>
        <p:spPr>
          <a:xfrm flipH="1">
            <a:off x="7145850" y="2816648"/>
            <a:ext cx="4023183" cy="0"/>
          </a:xfrm>
          <a:prstGeom prst="line">
            <a:avLst/>
          </a:prstGeom>
          <a:ln w="19050">
            <a:solidFill>
              <a:srgbClr val="3D42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D0CA68F5-4B83-492A-844F-E3EDC6893D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69" r="11159"/>
          <a:stretch/>
        </p:blipFill>
        <p:spPr>
          <a:xfrm>
            <a:off x="1643125" y="2121096"/>
            <a:ext cx="4380389" cy="4380389"/>
          </a:xfrm>
          <a:prstGeom prst="diamond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B5AB424-0229-4892-A4BE-BD8C8D3E5C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7" t="353" r="9797" b="-353"/>
          <a:stretch/>
        </p:blipFill>
        <p:spPr>
          <a:xfrm>
            <a:off x="1643125" y="2121096"/>
            <a:ext cx="4380389" cy="4380389"/>
          </a:xfrm>
          <a:prstGeom prst="diamond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ECD0B68-C8C4-4D7D-B88C-E6F110F2C6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5" r="19309"/>
          <a:stretch/>
        </p:blipFill>
        <p:spPr>
          <a:xfrm>
            <a:off x="199142" y="153032"/>
            <a:ext cx="3435938" cy="3435938"/>
          </a:xfrm>
          <a:prstGeom prst="diamond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B0B8A012-2717-4F1D-A4B8-EAFCA55AD490}"/>
              </a:ext>
            </a:extLst>
          </p:cNvPr>
          <p:cNvSpPr txBox="1"/>
          <p:nvPr/>
        </p:nvSpPr>
        <p:spPr>
          <a:xfrm>
            <a:off x="9157706" y="6317307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COVID PROJECT | ENERO 2021</a:t>
            </a: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45DA6AC4-DF0A-4404-8EFE-67050FF8A89B}"/>
              </a:ext>
            </a:extLst>
          </p:cNvPr>
          <p:cNvSpPr/>
          <p:nvPr/>
        </p:nvSpPr>
        <p:spPr>
          <a:xfrm>
            <a:off x="11149983" y="456951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EAD1244E-413F-47A3-8101-EBE3740A1B43}"/>
              </a:ext>
            </a:extLst>
          </p:cNvPr>
          <p:cNvSpPr/>
          <p:nvPr/>
        </p:nvSpPr>
        <p:spPr>
          <a:xfrm>
            <a:off x="11416683" y="456951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B4086D4F-D901-4AC7-9C59-FD1B268E91C1}"/>
              </a:ext>
            </a:extLst>
          </p:cNvPr>
          <p:cNvSpPr/>
          <p:nvPr/>
        </p:nvSpPr>
        <p:spPr>
          <a:xfrm>
            <a:off x="10865433" y="456951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6713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B1C96A57-E585-48A5-911D-4A30070CF6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190170" y="513979"/>
            <a:ext cx="4509856" cy="4509856"/>
          </a:xfrm>
          <a:prstGeom prst="diamond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EE1FA6AF-6569-4697-8659-6D18BEC3A777}"/>
              </a:ext>
            </a:extLst>
          </p:cNvPr>
          <p:cNvSpPr txBox="1"/>
          <p:nvPr/>
        </p:nvSpPr>
        <p:spPr>
          <a:xfrm>
            <a:off x="7393500" y="3186417"/>
            <a:ext cx="56687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Workflow</a:t>
            </a:r>
            <a:endParaRPr lang="es-ES" sz="6000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2A1B08BE-8F4D-4ED3-B63D-618C99441BCF}"/>
              </a:ext>
            </a:extLst>
          </p:cNvPr>
          <p:cNvCxnSpPr>
            <a:cxnSpLocks/>
          </p:cNvCxnSpPr>
          <p:nvPr/>
        </p:nvCxnSpPr>
        <p:spPr>
          <a:xfrm flipH="1">
            <a:off x="7393500" y="4377638"/>
            <a:ext cx="4023183" cy="0"/>
          </a:xfrm>
          <a:prstGeom prst="line">
            <a:avLst/>
          </a:prstGeom>
          <a:ln w="19050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92B4D828-751F-484A-AF31-E3DD5AD2374D}"/>
              </a:ext>
            </a:extLst>
          </p:cNvPr>
          <p:cNvCxnSpPr>
            <a:cxnSpLocks/>
          </p:cNvCxnSpPr>
          <p:nvPr/>
        </p:nvCxnSpPr>
        <p:spPr>
          <a:xfrm flipH="1">
            <a:off x="7393500" y="3038589"/>
            <a:ext cx="4023183" cy="0"/>
          </a:xfrm>
          <a:prstGeom prst="line">
            <a:avLst/>
          </a:prstGeom>
          <a:ln w="19050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Elipse 44">
            <a:extLst>
              <a:ext uri="{FF2B5EF4-FFF2-40B4-BE49-F238E27FC236}">
                <a16:creationId xmlns:a16="http://schemas.microsoft.com/office/drawing/2014/main" id="{C3CE219A-42B5-45F4-B708-FFEE89D130F8}"/>
              </a:ext>
            </a:extLst>
          </p:cNvPr>
          <p:cNvSpPr/>
          <p:nvPr/>
        </p:nvSpPr>
        <p:spPr>
          <a:xfrm>
            <a:off x="11149983" y="456951"/>
            <a:ext cx="151200" cy="152400"/>
          </a:xfrm>
          <a:prstGeom prst="ellipse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D08F309E-6D24-4B19-90FF-01D15C663E6E}"/>
              </a:ext>
            </a:extLst>
          </p:cNvPr>
          <p:cNvSpPr/>
          <p:nvPr/>
        </p:nvSpPr>
        <p:spPr>
          <a:xfrm>
            <a:off x="11416683" y="456951"/>
            <a:ext cx="151200" cy="152400"/>
          </a:xfrm>
          <a:prstGeom prst="ellipse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25E0F6D3-2ED3-4890-BEDD-17D8590B9667}"/>
              </a:ext>
            </a:extLst>
          </p:cNvPr>
          <p:cNvSpPr/>
          <p:nvPr/>
        </p:nvSpPr>
        <p:spPr>
          <a:xfrm>
            <a:off x="10865433" y="456951"/>
            <a:ext cx="151200" cy="152400"/>
          </a:xfrm>
          <a:prstGeom prst="ellipse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8" name="Imagen 47">
            <a:extLst>
              <a:ext uri="{FF2B5EF4-FFF2-40B4-BE49-F238E27FC236}">
                <a16:creationId xmlns:a16="http://schemas.microsoft.com/office/drawing/2014/main" id="{E4619E66-C41D-4E04-AB70-AE00C54EF7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3121031" y="3038589"/>
            <a:ext cx="3354939" cy="3354939"/>
          </a:xfrm>
          <a:prstGeom prst="diamond">
            <a:avLst/>
          </a:prstGeom>
        </p:spPr>
      </p:pic>
      <p:sp>
        <p:nvSpPr>
          <p:cNvPr id="50" name="CuadroTexto 49">
            <a:extLst>
              <a:ext uri="{FF2B5EF4-FFF2-40B4-BE49-F238E27FC236}">
                <a16:creationId xmlns:a16="http://schemas.microsoft.com/office/drawing/2014/main" id="{16905D72-28EE-4986-B3C1-6FBAF7773BCE}"/>
              </a:ext>
            </a:extLst>
          </p:cNvPr>
          <p:cNvSpPr txBox="1"/>
          <p:nvPr/>
        </p:nvSpPr>
        <p:spPr>
          <a:xfrm>
            <a:off x="9157706" y="6317307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COVID PROJECT | ENERO 2021</a:t>
            </a:r>
          </a:p>
        </p:txBody>
      </p:sp>
    </p:spTree>
    <p:extLst>
      <p:ext uri="{BB962C8B-B14F-4D97-AF65-F5344CB8AC3E}">
        <p14:creationId xmlns:p14="http://schemas.microsoft.com/office/powerpoint/2010/main" val="333174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8830BB5-C8F9-4727-A7A2-47731A07053A}"/>
              </a:ext>
            </a:extLst>
          </p:cNvPr>
          <p:cNvSpPr/>
          <p:nvPr/>
        </p:nvSpPr>
        <p:spPr>
          <a:xfrm>
            <a:off x="0" y="-188061"/>
            <a:ext cx="12192000" cy="7058025"/>
          </a:xfrm>
          <a:prstGeom prst="rect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3E4CE40-6004-49D1-88B4-D5D211239F0D}"/>
              </a:ext>
            </a:extLst>
          </p:cNvPr>
          <p:cNvCxnSpPr>
            <a:cxnSpLocks/>
          </p:cNvCxnSpPr>
          <p:nvPr/>
        </p:nvCxnSpPr>
        <p:spPr>
          <a:xfrm flipH="1">
            <a:off x="1139760" y="2543323"/>
            <a:ext cx="3615690" cy="0"/>
          </a:xfrm>
          <a:prstGeom prst="line">
            <a:avLst/>
          </a:prstGeom>
          <a:ln w="19050">
            <a:solidFill>
              <a:srgbClr val="3D42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>
            <a:extLst>
              <a:ext uri="{FF2B5EF4-FFF2-40B4-BE49-F238E27FC236}">
                <a16:creationId xmlns:a16="http://schemas.microsoft.com/office/drawing/2014/main" id="{4BA1EE9E-BCC2-4037-A04D-C66624228A08}"/>
              </a:ext>
            </a:extLst>
          </p:cNvPr>
          <p:cNvSpPr/>
          <p:nvPr/>
        </p:nvSpPr>
        <p:spPr>
          <a:xfrm>
            <a:off x="1424310" y="954165"/>
            <a:ext cx="151200" cy="152400"/>
          </a:xfrm>
          <a:prstGeom prst="ellipse">
            <a:avLst/>
          </a:prstGeom>
          <a:noFill/>
          <a:ln w="28575">
            <a:solidFill>
              <a:srgbClr val="3D4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F67F1561-639A-4E21-9AAB-086874186AB8}"/>
              </a:ext>
            </a:extLst>
          </p:cNvPr>
          <p:cNvSpPr/>
          <p:nvPr/>
        </p:nvSpPr>
        <p:spPr>
          <a:xfrm>
            <a:off x="1691010" y="954165"/>
            <a:ext cx="151200" cy="152400"/>
          </a:xfrm>
          <a:prstGeom prst="ellipse">
            <a:avLst/>
          </a:prstGeom>
          <a:noFill/>
          <a:ln w="28575">
            <a:solidFill>
              <a:srgbClr val="3D4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9D65E859-FFE4-48EA-BF21-D50F60C67105}"/>
              </a:ext>
            </a:extLst>
          </p:cNvPr>
          <p:cNvSpPr/>
          <p:nvPr/>
        </p:nvSpPr>
        <p:spPr>
          <a:xfrm>
            <a:off x="1139760" y="954165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F45B8F9-E747-47B2-9381-513CF7341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645" y="1390231"/>
            <a:ext cx="5852160" cy="3901440"/>
          </a:xfrm>
          <a:prstGeom prst="rect">
            <a:avLst/>
          </a:prstGeom>
        </p:spPr>
      </p:pic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4147DB4-4E62-4684-9EE7-966D5CBCD1DC}"/>
              </a:ext>
            </a:extLst>
          </p:cNvPr>
          <p:cNvCxnSpPr>
            <a:cxnSpLocks/>
          </p:cNvCxnSpPr>
          <p:nvPr/>
        </p:nvCxnSpPr>
        <p:spPr>
          <a:xfrm flipH="1">
            <a:off x="1139760" y="4370217"/>
            <a:ext cx="3615690" cy="0"/>
          </a:xfrm>
          <a:prstGeom prst="line">
            <a:avLst/>
          </a:prstGeom>
          <a:ln w="19050">
            <a:solidFill>
              <a:srgbClr val="3D42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F3C2C05B-B316-4038-AD82-75551FBFF596}"/>
              </a:ext>
            </a:extLst>
          </p:cNvPr>
          <p:cNvCxnSpPr>
            <a:cxnSpLocks/>
          </p:cNvCxnSpPr>
          <p:nvPr/>
        </p:nvCxnSpPr>
        <p:spPr>
          <a:xfrm flipH="1">
            <a:off x="1139760" y="6107963"/>
            <a:ext cx="3615690" cy="0"/>
          </a:xfrm>
          <a:prstGeom prst="line">
            <a:avLst/>
          </a:prstGeom>
          <a:ln w="19050">
            <a:solidFill>
              <a:srgbClr val="3D42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591A2AF-39F9-4ACB-9A02-751B3FC09186}"/>
              </a:ext>
            </a:extLst>
          </p:cNvPr>
          <p:cNvSpPr txBox="1"/>
          <p:nvPr/>
        </p:nvSpPr>
        <p:spPr>
          <a:xfrm>
            <a:off x="1336292" y="4874360"/>
            <a:ext cx="3222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En la primera ola, el número de muertes era más alto en comparación con los casos.</a:t>
            </a:r>
          </a:p>
        </p:txBody>
      </p: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5C15348E-94F8-4F0F-AAF8-2C9404EB4F09}"/>
              </a:ext>
            </a:extLst>
          </p:cNvPr>
          <p:cNvCxnSpPr>
            <a:cxnSpLocks/>
          </p:cNvCxnSpPr>
          <p:nvPr/>
        </p:nvCxnSpPr>
        <p:spPr>
          <a:xfrm flipH="1">
            <a:off x="1139760" y="810159"/>
            <a:ext cx="3615690" cy="0"/>
          </a:xfrm>
          <a:prstGeom prst="line">
            <a:avLst/>
          </a:prstGeom>
          <a:ln w="19050">
            <a:solidFill>
              <a:srgbClr val="3D42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lipse 29">
            <a:extLst>
              <a:ext uri="{FF2B5EF4-FFF2-40B4-BE49-F238E27FC236}">
                <a16:creationId xmlns:a16="http://schemas.microsoft.com/office/drawing/2014/main" id="{D353242F-86A3-404C-A69F-FED1B930DFAE}"/>
              </a:ext>
            </a:extLst>
          </p:cNvPr>
          <p:cNvSpPr/>
          <p:nvPr/>
        </p:nvSpPr>
        <p:spPr>
          <a:xfrm>
            <a:off x="1424310" y="2664854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2681B2E0-8829-4DEA-92F8-F25E45643781}"/>
              </a:ext>
            </a:extLst>
          </p:cNvPr>
          <p:cNvSpPr/>
          <p:nvPr/>
        </p:nvSpPr>
        <p:spPr>
          <a:xfrm>
            <a:off x="1691010" y="2664854"/>
            <a:ext cx="151200" cy="152400"/>
          </a:xfrm>
          <a:prstGeom prst="ellipse">
            <a:avLst/>
          </a:prstGeom>
          <a:noFill/>
          <a:ln w="28575">
            <a:solidFill>
              <a:srgbClr val="3D4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8AC6346F-977F-4449-B96B-A180617C6E22}"/>
              </a:ext>
            </a:extLst>
          </p:cNvPr>
          <p:cNvSpPr/>
          <p:nvPr/>
        </p:nvSpPr>
        <p:spPr>
          <a:xfrm>
            <a:off x="1139760" y="2664854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F3491A08-C8EB-4EAB-A4D7-18AABAAA6D02}"/>
              </a:ext>
            </a:extLst>
          </p:cNvPr>
          <p:cNvSpPr/>
          <p:nvPr/>
        </p:nvSpPr>
        <p:spPr>
          <a:xfrm>
            <a:off x="1424310" y="4549674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3FA419CF-6EB1-4B65-AACD-BA13B5F24A55}"/>
              </a:ext>
            </a:extLst>
          </p:cNvPr>
          <p:cNvSpPr/>
          <p:nvPr/>
        </p:nvSpPr>
        <p:spPr>
          <a:xfrm>
            <a:off x="1691010" y="4549674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EBFAD9D-44B7-4FFF-9BE0-FF72F7AA4613}"/>
              </a:ext>
            </a:extLst>
          </p:cNvPr>
          <p:cNvSpPr/>
          <p:nvPr/>
        </p:nvSpPr>
        <p:spPr>
          <a:xfrm>
            <a:off x="1139760" y="4549674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FA8BA51F-0B1F-4204-8D03-4505DFA8DFB4}"/>
              </a:ext>
            </a:extLst>
          </p:cNvPr>
          <p:cNvSpPr txBox="1"/>
          <p:nvPr/>
        </p:nvSpPr>
        <p:spPr>
          <a:xfrm>
            <a:off x="1336292" y="1416838"/>
            <a:ext cx="3222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 mayor restricciones menos contagios y menos muertes.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A1E83E4-4ACA-438D-B9CF-6D1390165F0E}"/>
              </a:ext>
            </a:extLst>
          </p:cNvPr>
          <p:cNvSpPr txBox="1"/>
          <p:nvPr/>
        </p:nvSpPr>
        <p:spPr>
          <a:xfrm>
            <a:off x="9157706" y="6317307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COVID PROJECT | ENERO 2021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99BB989-D9EA-420F-BFE9-40350FFEFA69}"/>
              </a:ext>
            </a:extLst>
          </p:cNvPr>
          <p:cNvSpPr txBox="1"/>
          <p:nvPr/>
        </p:nvSpPr>
        <p:spPr>
          <a:xfrm>
            <a:off x="1215360" y="3014751"/>
            <a:ext cx="3222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India es un caso anómalo ya que no se corresponden los estados de alarma con la subida de casos</a:t>
            </a:r>
          </a:p>
        </p:txBody>
      </p:sp>
    </p:spTree>
    <p:extLst>
      <p:ext uri="{BB962C8B-B14F-4D97-AF65-F5344CB8AC3E}">
        <p14:creationId xmlns:p14="http://schemas.microsoft.com/office/powerpoint/2010/main" val="1514898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8830BB5-C8F9-4727-A7A2-47731A07053A}"/>
              </a:ext>
            </a:extLst>
          </p:cNvPr>
          <p:cNvSpPr/>
          <p:nvPr/>
        </p:nvSpPr>
        <p:spPr>
          <a:xfrm>
            <a:off x="0" y="-192767"/>
            <a:ext cx="12192000" cy="7058025"/>
          </a:xfrm>
          <a:prstGeom prst="rect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3E4CE40-6004-49D1-88B4-D5D211239F0D}"/>
              </a:ext>
            </a:extLst>
          </p:cNvPr>
          <p:cNvCxnSpPr>
            <a:cxnSpLocks/>
          </p:cNvCxnSpPr>
          <p:nvPr/>
        </p:nvCxnSpPr>
        <p:spPr>
          <a:xfrm flipH="1">
            <a:off x="1522242" y="5377019"/>
            <a:ext cx="9116441" cy="0"/>
          </a:xfrm>
          <a:prstGeom prst="line">
            <a:avLst/>
          </a:prstGeom>
          <a:ln w="19050">
            <a:solidFill>
              <a:srgbClr val="3D42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8DC498A-E869-4EBC-8C44-B8F80FBED218}"/>
              </a:ext>
            </a:extLst>
          </p:cNvPr>
          <p:cNvSpPr txBox="1"/>
          <p:nvPr/>
        </p:nvSpPr>
        <p:spPr>
          <a:xfrm>
            <a:off x="9157706" y="6317307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COVID PROJECT | ENERO 2021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4BA1EE9E-BCC2-4037-A04D-C66624228A08}"/>
              </a:ext>
            </a:extLst>
          </p:cNvPr>
          <p:cNvSpPr/>
          <p:nvPr/>
        </p:nvSpPr>
        <p:spPr>
          <a:xfrm>
            <a:off x="9883431" y="1025122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F67F1561-639A-4E21-9AAB-086874186AB8}"/>
              </a:ext>
            </a:extLst>
          </p:cNvPr>
          <p:cNvSpPr/>
          <p:nvPr/>
        </p:nvSpPr>
        <p:spPr>
          <a:xfrm>
            <a:off x="10150131" y="1025122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9D65E859-FFE4-48EA-BF21-D50F60C67105}"/>
              </a:ext>
            </a:extLst>
          </p:cNvPr>
          <p:cNvSpPr/>
          <p:nvPr/>
        </p:nvSpPr>
        <p:spPr>
          <a:xfrm>
            <a:off x="9598881" y="1025122"/>
            <a:ext cx="151200" cy="152400"/>
          </a:xfrm>
          <a:prstGeom prst="ellipse">
            <a:avLst/>
          </a:prstGeom>
          <a:solidFill>
            <a:srgbClr val="3D4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0AC3A9A-2B8F-4FFD-944D-1226AD8DD04B}"/>
              </a:ext>
            </a:extLst>
          </p:cNvPr>
          <p:cNvSpPr txBox="1"/>
          <p:nvPr/>
        </p:nvSpPr>
        <p:spPr>
          <a:xfrm>
            <a:off x="1408764" y="1667354"/>
            <a:ext cx="56687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b="1" dirty="0" err="1">
                <a:solidFill>
                  <a:srgbClr val="3D424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Thank</a:t>
            </a:r>
            <a:r>
              <a:rPr lang="es-ES" sz="6000" b="1" dirty="0">
                <a:solidFill>
                  <a:srgbClr val="3D424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s-ES" sz="6000" b="1" dirty="0" err="1">
                <a:solidFill>
                  <a:srgbClr val="3D424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you</a:t>
            </a:r>
            <a:r>
              <a:rPr lang="es-ES" sz="6000" b="1" dirty="0">
                <a:solidFill>
                  <a:srgbClr val="3D4248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!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DAE34B2-DD2C-4036-8D60-236922753F9E}"/>
              </a:ext>
            </a:extLst>
          </p:cNvPr>
          <p:cNvSpPr txBox="1"/>
          <p:nvPr/>
        </p:nvSpPr>
        <p:spPr>
          <a:xfrm>
            <a:off x="1853400" y="3406541"/>
            <a:ext cx="2509510" cy="181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Kapil</a:t>
            </a:r>
            <a:endParaRPr lang="es-ES" sz="2000" dirty="0">
              <a:solidFill>
                <a:srgbClr val="3D4248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r>
              <a:rPr lang="es-ES" sz="2000" dirty="0" err="1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Dadlani</a:t>
            </a:r>
            <a:endParaRPr lang="es-ES" sz="2000" dirty="0">
              <a:solidFill>
                <a:srgbClr val="3D4248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endParaRPr lang="es-ES" sz="1400" dirty="0">
              <a:solidFill>
                <a:srgbClr val="3D4248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>
              <a:lnSpc>
                <a:spcPct val="125000"/>
              </a:lnSpc>
            </a:pPr>
            <a:r>
              <a:rPr lang="es-ES" sz="1600" dirty="0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kdadlani85@gmail.com</a:t>
            </a:r>
          </a:p>
          <a:p>
            <a:pPr>
              <a:lnSpc>
                <a:spcPct val="125000"/>
              </a:lnSpc>
            </a:pPr>
            <a:r>
              <a:rPr lang="es-ES" sz="1600" dirty="0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</a:t>
            </a:r>
            <a:r>
              <a:rPr lang="es-ES" sz="1600" dirty="0" err="1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kapil-dadlani-mirpuri</a:t>
            </a:r>
            <a:endParaRPr lang="es-ES" sz="1600" dirty="0">
              <a:solidFill>
                <a:srgbClr val="3D4248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>
              <a:lnSpc>
                <a:spcPct val="125000"/>
              </a:lnSpc>
            </a:pPr>
            <a:r>
              <a:rPr lang="es-ES" sz="1600" dirty="0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@KapilDM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8207EE1-C7A6-40A3-BED5-77126EEF1B7F}"/>
              </a:ext>
            </a:extLst>
          </p:cNvPr>
          <p:cNvCxnSpPr>
            <a:cxnSpLocks/>
          </p:cNvCxnSpPr>
          <p:nvPr/>
        </p:nvCxnSpPr>
        <p:spPr>
          <a:xfrm flipV="1">
            <a:off x="4665492" y="3133460"/>
            <a:ext cx="0" cy="2004667"/>
          </a:xfrm>
          <a:prstGeom prst="line">
            <a:avLst/>
          </a:prstGeom>
          <a:ln w="19050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53C141F0-0F6D-4874-B304-4AABBEEC96E5}"/>
              </a:ext>
            </a:extLst>
          </p:cNvPr>
          <p:cNvCxnSpPr>
            <a:cxnSpLocks/>
          </p:cNvCxnSpPr>
          <p:nvPr/>
        </p:nvCxnSpPr>
        <p:spPr>
          <a:xfrm flipH="1">
            <a:off x="1522242" y="3006408"/>
            <a:ext cx="9116441" cy="0"/>
          </a:xfrm>
          <a:prstGeom prst="line">
            <a:avLst/>
          </a:prstGeom>
          <a:ln w="19050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45665BDF-43AF-4353-8E3F-94A8BC8A7301}"/>
              </a:ext>
            </a:extLst>
          </p:cNvPr>
          <p:cNvCxnSpPr>
            <a:cxnSpLocks/>
          </p:cNvCxnSpPr>
          <p:nvPr/>
        </p:nvCxnSpPr>
        <p:spPr>
          <a:xfrm flipH="1">
            <a:off x="1388892" y="1453747"/>
            <a:ext cx="9116441" cy="0"/>
          </a:xfrm>
          <a:prstGeom prst="line">
            <a:avLst/>
          </a:prstGeom>
          <a:ln w="19050">
            <a:solidFill>
              <a:srgbClr val="3D42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01C5328F-C898-46C9-88AA-A7162089E3DB}"/>
              </a:ext>
            </a:extLst>
          </p:cNvPr>
          <p:cNvCxnSpPr>
            <a:cxnSpLocks/>
          </p:cNvCxnSpPr>
          <p:nvPr/>
        </p:nvCxnSpPr>
        <p:spPr>
          <a:xfrm flipV="1">
            <a:off x="7780167" y="3133460"/>
            <a:ext cx="0" cy="2004667"/>
          </a:xfrm>
          <a:prstGeom prst="line">
            <a:avLst/>
          </a:prstGeom>
          <a:ln w="19050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91521BE-A693-4EE1-B2EF-FD61FD20FBFD}"/>
              </a:ext>
            </a:extLst>
          </p:cNvPr>
          <p:cNvSpPr txBox="1"/>
          <p:nvPr/>
        </p:nvSpPr>
        <p:spPr>
          <a:xfrm>
            <a:off x="5195066" y="3406540"/>
            <a:ext cx="3238719" cy="1785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Juan</a:t>
            </a:r>
          </a:p>
          <a:p>
            <a:r>
              <a:rPr lang="es-ES" sz="2000" dirty="0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Guerrero</a:t>
            </a:r>
          </a:p>
          <a:p>
            <a:endParaRPr lang="es-ES" sz="1200" dirty="0">
              <a:solidFill>
                <a:srgbClr val="3D4248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>
              <a:lnSpc>
                <a:spcPct val="125000"/>
              </a:lnSpc>
            </a:pPr>
            <a:r>
              <a:rPr lang="es-ES" sz="1600" dirty="0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juanige94@gmail.com</a:t>
            </a:r>
          </a:p>
          <a:p>
            <a:pPr>
              <a:lnSpc>
                <a:spcPct val="125000"/>
              </a:lnSpc>
            </a:pPr>
            <a:r>
              <a:rPr lang="es-ES" sz="1600" dirty="0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/juan-</a:t>
            </a:r>
            <a:r>
              <a:rPr lang="es-ES" sz="1600" dirty="0" err="1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ignacio</a:t>
            </a:r>
            <a:r>
              <a:rPr lang="es-ES" sz="1600" dirty="0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-guerrero</a:t>
            </a:r>
          </a:p>
          <a:p>
            <a:pPr>
              <a:lnSpc>
                <a:spcPct val="125000"/>
              </a:lnSpc>
            </a:pPr>
            <a:r>
              <a:rPr lang="es-ES" sz="1600" dirty="0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@JaunIgciona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BD738D7-F329-451B-8F74-AE9AF154922B}"/>
              </a:ext>
            </a:extLst>
          </p:cNvPr>
          <p:cNvSpPr txBox="1"/>
          <p:nvPr/>
        </p:nvSpPr>
        <p:spPr>
          <a:xfrm>
            <a:off x="8365116" y="3406539"/>
            <a:ext cx="2618729" cy="181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María</a:t>
            </a:r>
          </a:p>
          <a:p>
            <a:r>
              <a:rPr lang="es-ES" sz="2000" dirty="0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Cagigas</a:t>
            </a:r>
          </a:p>
          <a:p>
            <a:endParaRPr lang="es-ES" sz="1200" dirty="0">
              <a:solidFill>
                <a:srgbClr val="3D4248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>
              <a:lnSpc>
                <a:spcPct val="125000"/>
              </a:lnSpc>
            </a:pPr>
            <a:r>
              <a:rPr lang="es-ES" sz="1600" dirty="0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Mariacagigas.s@gmail.com</a:t>
            </a:r>
          </a:p>
          <a:p>
            <a:pPr>
              <a:lnSpc>
                <a:spcPct val="125000"/>
              </a:lnSpc>
            </a:pPr>
            <a:r>
              <a:rPr lang="es-ES" sz="1600" dirty="0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/</a:t>
            </a:r>
            <a:r>
              <a:rPr lang="es-ES" sz="1600" dirty="0" err="1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mariacagigas</a:t>
            </a:r>
            <a:endParaRPr lang="es-ES" sz="1600" dirty="0">
              <a:solidFill>
                <a:srgbClr val="3D4248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  <a:p>
            <a:pPr>
              <a:lnSpc>
                <a:spcPct val="125000"/>
              </a:lnSpc>
            </a:pPr>
            <a:r>
              <a:rPr lang="es-ES" sz="1600" dirty="0">
                <a:solidFill>
                  <a:srgbClr val="3D4248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@Mariacagi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5EB7877-94C6-4A47-8719-10483312E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504" y="4632235"/>
            <a:ext cx="190195" cy="190195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0925AD9E-4FF0-4BA6-B875-5DE907DED5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544" y="4342641"/>
            <a:ext cx="190196" cy="190196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EC605E1E-A019-4C5A-8938-9864EDD6A9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881" y="3542692"/>
            <a:ext cx="433262" cy="433262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9A0C542A-A08E-448E-BF86-8222E3D467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571" y="3542692"/>
            <a:ext cx="433262" cy="433262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C3835B2A-C296-46B3-BCD1-0BFA79ADF7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408" y="3542692"/>
            <a:ext cx="433262" cy="43326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03F889F-CDF6-4312-B72D-E616B1CA9B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660" y="4939584"/>
            <a:ext cx="203881" cy="203881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D6C70276-88A1-46E3-A789-F4F74E021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53" y="4592120"/>
            <a:ext cx="190195" cy="190195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E955AE91-10B3-4EC8-BFD0-DE84D50F17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093" y="4302526"/>
            <a:ext cx="190196" cy="190196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B5E57B47-77E9-4B02-A099-2EBB136400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209" y="4899469"/>
            <a:ext cx="203881" cy="203881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88FC2D6E-9986-4C27-B4FF-747636B59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884" y="4592120"/>
            <a:ext cx="190195" cy="190195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D274FC07-A1ED-4B27-ADA1-7AA33969A1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924" y="4302526"/>
            <a:ext cx="190196" cy="190196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4FA10232-116F-42E1-A75B-1AB4B16C0B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040" y="4899469"/>
            <a:ext cx="203881" cy="20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36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2D78791D-FCC7-4F99-96C6-C31D95E3EF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54" y="353137"/>
            <a:ext cx="1105236" cy="1105236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37022A7B-90BC-468C-863E-FBE006F78C07}"/>
              </a:ext>
            </a:extLst>
          </p:cNvPr>
          <p:cNvSpPr txBox="1"/>
          <p:nvPr/>
        </p:nvSpPr>
        <p:spPr>
          <a:xfrm>
            <a:off x="1789346" y="935153"/>
            <a:ext cx="1105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Data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E1D4085-C56F-44A5-B2EA-91FB2D523A64}"/>
              </a:ext>
            </a:extLst>
          </p:cNvPr>
          <p:cNvCxnSpPr>
            <a:cxnSpLocks/>
          </p:cNvCxnSpPr>
          <p:nvPr/>
        </p:nvCxnSpPr>
        <p:spPr>
          <a:xfrm>
            <a:off x="1126265" y="1543544"/>
            <a:ext cx="0" cy="5156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n 18">
            <a:extLst>
              <a:ext uri="{FF2B5EF4-FFF2-40B4-BE49-F238E27FC236}">
                <a16:creationId xmlns:a16="http://schemas.microsoft.com/office/drawing/2014/main" id="{A86AE9E7-26E2-4AF8-8D6F-F182D53C5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30" y="3846502"/>
            <a:ext cx="782284" cy="782284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2E26C372-8156-41F9-9109-2EDF9351D057}"/>
              </a:ext>
            </a:extLst>
          </p:cNvPr>
          <p:cNvSpPr txBox="1"/>
          <p:nvPr/>
        </p:nvSpPr>
        <p:spPr>
          <a:xfrm>
            <a:off x="1640601" y="3968808"/>
            <a:ext cx="1505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Data </a:t>
            </a:r>
            <a:r>
              <a:rPr kumimoji="0" lang="es-E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Cleaning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4F9AEB0E-9104-40D4-9159-EB54A16ACB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23" y="2275072"/>
            <a:ext cx="782284" cy="782284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5A5DE27D-3309-4C0D-ADA7-66254D17C9B5}"/>
              </a:ext>
            </a:extLst>
          </p:cNvPr>
          <p:cNvSpPr txBox="1"/>
          <p:nvPr/>
        </p:nvSpPr>
        <p:spPr>
          <a:xfrm>
            <a:off x="1589015" y="2349470"/>
            <a:ext cx="1505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Data </a:t>
            </a:r>
            <a:r>
              <a:rPr kumimoji="0" lang="es-E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Wrangling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0D1FE0D4-5E3F-4769-8F42-1E13FF6711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31" y="5397926"/>
            <a:ext cx="782284" cy="782284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9E8DA8EC-C7C5-44A8-9DE9-E9AEEF2DA96C}"/>
              </a:ext>
            </a:extLst>
          </p:cNvPr>
          <p:cNvSpPr txBox="1"/>
          <p:nvPr/>
        </p:nvSpPr>
        <p:spPr>
          <a:xfrm>
            <a:off x="1688288" y="5397926"/>
            <a:ext cx="1505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Json</a:t>
            </a: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 </a:t>
            </a:r>
          </a:p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b="1" dirty="0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 </a:t>
            </a:r>
            <a:r>
              <a:rPr lang="es-ES" sz="2000" b="1" dirty="0" err="1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Group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117E1AD9-8558-45E0-9C97-E741B50F65D2}"/>
              </a:ext>
            </a:extLst>
          </p:cNvPr>
          <p:cNvSpPr/>
          <p:nvPr/>
        </p:nvSpPr>
        <p:spPr>
          <a:xfrm>
            <a:off x="1072841" y="145837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0A8BACA6-FE3F-4CF5-A1A8-ADC88B69FFAB}"/>
              </a:ext>
            </a:extLst>
          </p:cNvPr>
          <p:cNvSpPr/>
          <p:nvPr/>
        </p:nvSpPr>
        <p:spPr>
          <a:xfrm>
            <a:off x="1069793" y="202225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EAD08C00-6D67-4F95-AA98-59741A51A5AC}"/>
              </a:ext>
            </a:extLst>
          </p:cNvPr>
          <p:cNvCxnSpPr>
            <a:cxnSpLocks/>
          </p:cNvCxnSpPr>
          <p:nvPr/>
        </p:nvCxnSpPr>
        <p:spPr>
          <a:xfrm>
            <a:off x="1125689" y="3159619"/>
            <a:ext cx="0" cy="5156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ipse 31">
            <a:extLst>
              <a:ext uri="{FF2B5EF4-FFF2-40B4-BE49-F238E27FC236}">
                <a16:creationId xmlns:a16="http://schemas.microsoft.com/office/drawing/2014/main" id="{561F683E-754F-41B4-9657-B0DCFF576BE4}"/>
              </a:ext>
            </a:extLst>
          </p:cNvPr>
          <p:cNvSpPr/>
          <p:nvPr/>
        </p:nvSpPr>
        <p:spPr>
          <a:xfrm>
            <a:off x="1072265" y="3074448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1E89CC9B-5AC9-41DA-86E6-11BCA42A8E90}"/>
              </a:ext>
            </a:extLst>
          </p:cNvPr>
          <p:cNvSpPr/>
          <p:nvPr/>
        </p:nvSpPr>
        <p:spPr>
          <a:xfrm>
            <a:off x="1069217" y="3638328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2172EAAB-0592-4853-8327-6892666D6122}"/>
              </a:ext>
            </a:extLst>
          </p:cNvPr>
          <p:cNvCxnSpPr>
            <a:cxnSpLocks/>
          </p:cNvCxnSpPr>
          <p:nvPr/>
        </p:nvCxnSpPr>
        <p:spPr>
          <a:xfrm>
            <a:off x="1134235" y="4763294"/>
            <a:ext cx="0" cy="5156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Elipse 34">
            <a:extLst>
              <a:ext uri="{FF2B5EF4-FFF2-40B4-BE49-F238E27FC236}">
                <a16:creationId xmlns:a16="http://schemas.microsoft.com/office/drawing/2014/main" id="{0EA5D635-B719-49FB-83B7-795E0AFF2599}"/>
              </a:ext>
            </a:extLst>
          </p:cNvPr>
          <p:cNvSpPr/>
          <p:nvPr/>
        </p:nvSpPr>
        <p:spPr>
          <a:xfrm>
            <a:off x="1080811" y="467812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CE9878AA-10F8-407F-9A67-3F0901DB223A}"/>
              </a:ext>
            </a:extLst>
          </p:cNvPr>
          <p:cNvSpPr/>
          <p:nvPr/>
        </p:nvSpPr>
        <p:spPr>
          <a:xfrm>
            <a:off x="1077763" y="524200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1468854-71C2-4474-9EB9-A669788D9340}"/>
              </a:ext>
            </a:extLst>
          </p:cNvPr>
          <p:cNvSpPr txBox="1"/>
          <p:nvPr/>
        </p:nvSpPr>
        <p:spPr>
          <a:xfrm>
            <a:off x="9157706" y="6317307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COVID PROJECT | ENERO 2021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F64ABC5D-9D0B-4604-999F-BD445C0EFE72}"/>
              </a:ext>
            </a:extLst>
          </p:cNvPr>
          <p:cNvSpPr/>
          <p:nvPr/>
        </p:nvSpPr>
        <p:spPr>
          <a:xfrm>
            <a:off x="11149983" y="456951"/>
            <a:ext cx="151200" cy="152400"/>
          </a:xfrm>
          <a:prstGeom prst="ellipse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BA9DD7EC-C268-4EA5-A75B-A4AFF3D64175}"/>
              </a:ext>
            </a:extLst>
          </p:cNvPr>
          <p:cNvSpPr/>
          <p:nvPr/>
        </p:nvSpPr>
        <p:spPr>
          <a:xfrm>
            <a:off x="11416683" y="456951"/>
            <a:ext cx="151200" cy="152400"/>
          </a:xfrm>
          <a:prstGeom prst="ellipse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6D4C84CD-11D0-4C49-AC4A-B34484358CAB}"/>
              </a:ext>
            </a:extLst>
          </p:cNvPr>
          <p:cNvSpPr/>
          <p:nvPr/>
        </p:nvSpPr>
        <p:spPr>
          <a:xfrm>
            <a:off x="10865433" y="456951"/>
            <a:ext cx="151200" cy="152400"/>
          </a:xfrm>
          <a:prstGeom prst="ellipse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472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E1D4085-C56F-44A5-B2EA-91FB2D523A64}"/>
              </a:ext>
            </a:extLst>
          </p:cNvPr>
          <p:cNvCxnSpPr>
            <a:cxnSpLocks/>
          </p:cNvCxnSpPr>
          <p:nvPr/>
        </p:nvCxnSpPr>
        <p:spPr>
          <a:xfrm>
            <a:off x="1126265" y="1543544"/>
            <a:ext cx="0" cy="5156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n 18">
            <a:extLst>
              <a:ext uri="{FF2B5EF4-FFF2-40B4-BE49-F238E27FC236}">
                <a16:creationId xmlns:a16="http://schemas.microsoft.com/office/drawing/2014/main" id="{A86AE9E7-26E2-4AF8-8D6F-F182D53C5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30" y="3846502"/>
            <a:ext cx="782284" cy="782284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2E26C372-8156-41F9-9109-2EDF9351D057}"/>
              </a:ext>
            </a:extLst>
          </p:cNvPr>
          <p:cNvSpPr txBox="1"/>
          <p:nvPr/>
        </p:nvSpPr>
        <p:spPr>
          <a:xfrm>
            <a:off x="1640601" y="3968808"/>
            <a:ext cx="1505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Data </a:t>
            </a:r>
            <a:r>
              <a:rPr kumimoji="0" lang="es-E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Cleaning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4F9AEB0E-9104-40D4-9159-EB54A16AC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45" y="2041375"/>
            <a:ext cx="1105236" cy="1105236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5A5DE27D-3309-4C0D-ADA7-66254D17C9B5}"/>
              </a:ext>
            </a:extLst>
          </p:cNvPr>
          <p:cNvSpPr txBox="1"/>
          <p:nvPr/>
        </p:nvSpPr>
        <p:spPr>
          <a:xfrm>
            <a:off x="1684381" y="2228341"/>
            <a:ext cx="21379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Data </a:t>
            </a:r>
            <a:r>
              <a:rPr kumimoji="0" lang="es-E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Wrangling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0D1FE0D4-5E3F-4769-8F42-1E13FF6711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31" y="5397926"/>
            <a:ext cx="782284" cy="782284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9E8DA8EC-C7C5-44A8-9DE9-E9AEEF2DA96C}"/>
              </a:ext>
            </a:extLst>
          </p:cNvPr>
          <p:cNvSpPr txBox="1"/>
          <p:nvPr/>
        </p:nvSpPr>
        <p:spPr>
          <a:xfrm>
            <a:off x="1688288" y="5397926"/>
            <a:ext cx="1505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Json</a:t>
            </a: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 </a:t>
            </a:r>
          </a:p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b="1" dirty="0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 </a:t>
            </a:r>
            <a:r>
              <a:rPr lang="es-ES" sz="2000" b="1" dirty="0" err="1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Group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117E1AD9-8558-45E0-9C97-E741B50F65D2}"/>
              </a:ext>
            </a:extLst>
          </p:cNvPr>
          <p:cNvSpPr/>
          <p:nvPr/>
        </p:nvSpPr>
        <p:spPr>
          <a:xfrm>
            <a:off x="1072841" y="145837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0A8BACA6-FE3F-4CF5-A1A8-ADC88B69FFAB}"/>
              </a:ext>
            </a:extLst>
          </p:cNvPr>
          <p:cNvSpPr/>
          <p:nvPr/>
        </p:nvSpPr>
        <p:spPr>
          <a:xfrm>
            <a:off x="1069793" y="202225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EAD08C00-6D67-4F95-AA98-59741A51A5AC}"/>
              </a:ext>
            </a:extLst>
          </p:cNvPr>
          <p:cNvCxnSpPr>
            <a:cxnSpLocks/>
          </p:cNvCxnSpPr>
          <p:nvPr/>
        </p:nvCxnSpPr>
        <p:spPr>
          <a:xfrm>
            <a:off x="1125689" y="3159619"/>
            <a:ext cx="0" cy="5156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ipse 31">
            <a:extLst>
              <a:ext uri="{FF2B5EF4-FFF2-40B4-BE49-F238E27FC236}">
                <a16:creationId xmlns:a16="http://schemas.microsoft.com/office/drawing/2014/main" id="{561F683E-754F-41B4-9657-B0DCFF576BE4}"/>
              </a:ext>
            </a:extLst>
          </p:cNvPr>
          <p:cNvSpPr/>
          <p:nvPr/>
        </p:nvSpPr>
        <p:spPr>
          <a:xfrm>
            <a:off x="1072265" y="3074448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1E89CC9B-5AC9-41DA-86E6-11BCA42A8E90}"/>
              </a:ext>
            </a:extLst>
          </p:cNvPr>
          <p:cNvSpPr/>
          <p:nvPr/>
        </p:nvSpPr>
        <p:spPr>
          <a:xfrm>
            <a:off x="1069217" y="3638328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2172EAAB-0592-4853-8327-6892666D6122}"/>
              </a:ext>
            </a:extLst>
          </p:cNvPr>
          <p:cNvCxnSpPr>
            <a:cxnSpLocks/>
          </p:cNvCxnSpPr>
          <p:nvPr/>
        </p:nvCxnSpPr>
        <p:spPr>
          <a:xfrm>
            <a:off x="1134235" y="4763294"/>
            <a:ext cx="0" cy="5156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Elipse 34">
            <a:extLst>
              <a:ext uri="{FF2B5EF4-FFF2-40B4-BE49-F238E27FC236}">
                <a16:creationId xmlns:a16="http://schemas.microsoft.com/office/drawing/2014/main" id="{0EA5D635-B719-49FB-83B7-795E0AFF2599}"/>
              </a:ext>
            </a:extLst>
          </p:cNvPr>
          <p:cNvSpPr/>
          <p:nvPr/>
        </p:nvSpPr>
        <p:spPr>
          <a:xfrm>
            <a:off x="1080811" y="467812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CE9878AA-10F8-407F-9A67-3F0901DB223A}"/>
              </a:ext>
            </a:extLst>
          </p:cNvPr>
          <p:cNvSpPr/>
          <p:nvPr/>
        </p:nvSpPr>
        <p:spPr>
          <a:xfrm>
            <a:off x="1077763" y="524200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1468854-71C2-4474-9EB9-A669788D9340}"/>
              </a:ext>
            </a:extLst>
          </p:cNvPr>
          <p:cNvSpPr txBox="1"/>
          <p:nvPr/>
        </p:nvSpPr>
        <p:spPr>
          <a:xfrm>
            <a:off x="9157706" y="6317307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COVID PROJECT | ENERO 2021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A61FE0CE-2B08-4488-8208-1BE3EB133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78" y="649736"/>
            <a:ext cx="782285" cy="782285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F2041F9E-C107-4385-8440-5E6FFCC7F3B1}"/>
              </a:ext>
            </a:extLst>
          </p:cNvPr>
          <p:cNvSpPr txBox="1"/>
          <p:nvPr/>
        </p:nvSpPr>
        <p:spPr>
          <a:xfrm>
            <a:off x="1468615" y="1105822"/>
            <a:ext cx="1105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Data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C5979EF6-339E-4938-8105-F7A5A7BA562B}"/>
              </a:ext>
            </a:extLst>
          </p:cNvPr>
          <p:cNvSpPr/>
          <p:nvPr/>
        </p:nvSpPr>
        <p:spPr>
          <a:xfrm>
            <a:off x="11149983" y="456951"/>
            <a:ext cx="151200" cy="152400"/>
          </a:xfrm>
          <a:prstGeom prst="ellipse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80DBD82F-0EF8-478D-94AD-EA7727AA0C40}"/>
              </a:ext>
            </a:extLst>
          </p:cNvPr>
          <p:cNvSpPr/>
          <p:nvPr/>
        </p:nvSpPr>
        <p:spPr>
          <a:xfrm>
            <a:off x="11416683" y="456951"/>
            <a:ext cx="151200" cy="152400"/>
          </a:xfrm>
          <a:prstGeom prst="ellipse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33FE7F81-F10C-43B5-9918-1FC117289F2D}"/>
              </a:ext>
            </a:extLst>
          </p:cNvPr>
          <p:cNvSpPr/>
          <p:nvPr/>
        </p:nvSpPr>
        <p:spPr>
          <a:xfrm>
            <a:off x="10865433" y="456951"/>
            <a:ext cx="151200" cy="152400"/>
          </a:xfrm>
          <a:prstGeom prst="ellipse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4163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2D78791D-FCC7-4F99-96C6-C31D95E3EF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78" y="649736"/>
            <a:ext cx="782285" cy="78228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37022A7B-90BC-468C-863E-FBE006F78C07}"/>
              </a:ext>
            </a:extLst>
          </p:cNvPr>
          <p:cNvSpPr txBox="1"/>
          <p:nvPr/>
        </p:nvSpPr>
        <p:spPr>
          <a:xfrm>
            <a:off x="1468615" y="1105822"/>
            <a:ext cx="1105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Data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E1D4085-C56F-44A5-B2EA-91FB2D523A64}"/>
              </a:ext>
            </a:extLst>
          </p:cNvPr>
          <p:cNvCxnSpPr>
            <a:cxnSpLocks/>
          </p:cNvCxnSpPr>
          <p:nvPr/>
        </p:nvCxnSpPr>
        <p:spPr>
          <a:xfrm>
            <a:off x="1126265" y="1543544"/>
            <a:ext cx="0" cy="5156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n 18">
            <a:extLst>
              <a:ext uri="{FF2B5EF4-FFF2-40B4-BE49-F238E27FC236}">
                <a16:creationId xmlns:a16="http://schemas.microsoft.com/office/drawing/2014/main" id="{A86AE9E7-26E2-4AF8-8D6F-F182D53C5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82" y="3721410"/>
            <a:ext cx="953233" cy="953233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2E26C372-8156-41F9-9109-2EDF9351D057}"/>
              </a:ext>
            </a:extLst>
          </p:cNvPr>
          <p:cNvSpPr txBox="1"/>
          <p:nvPr/>
        </p:nvSpPr>
        <p:spPr>
          <a:xfrm>
            <a:off x="1633840" y="3746328"/>
            <a:ext cx="20436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Data </a:t>
            </a: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Cleaning</a:t>
            </a:r>
            <a:endParaRPr kumimoji="0" lang="es-E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A5DE27D-3309-4C0D-ADA7-66254D17C9B5}"/>
              </a:ext>
            </a:extLst>
          </p:cNvPr>
          <p:cNvSpPr txBox="1"/>
          <p:nvPr/>
        </p:nvSpPr>
        <p:spPr>
          <a:xfrm>
            <a:off x="1589015" y="2349470"/>
            <a:ext cx="1505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Data </a:t>
            </a:r>
            <a:r>
              <a:rPr kumimoji="0" lang="es-E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Wrangling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0D1FE0D4-5E3F-4769-8F42-1E13FF6711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31" y="5397926"/>
            <a:ext cx="782284" cy="782284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9E8DA8EC-C7C5-44A8-9DE9-E9AEEF2DA96C}"/>
              </a:ext>
            </a:extLst>
          </p:cNvPr>
          <p:cNvSpPr txBox="1"/>
          <p:nvPr/>
        </p:nvSpPr>
        <p:spPr>
          <a:xfrm>
            <a:off x="1688288" y="5397926"/>
            <a:ext cx="1505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Json</a:t>
            </a: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 </a:t>
            </a:r>
          </a:p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b="1" dirty="0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 </a:t>
            </a:r>
            <a:r>
              <a:rPr lang="es-ES" sz="2000" b="1" dirty="0" err="1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Group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117E1AD9-8558-45E0-9C97-E741B50F65D2}"/>
              </a:ext>
            </a:extLst>
          </p:cNvPr>
          <p:cNvSpPr/>
          <p:nvPr/>
        </p:nvSpPr>
        <p:spPr>
          <a:xfrm>
            <a:off x="1072841" y="145837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0A8BACA6-FE3F-4CF5-A1A8-ADC88B69FFAB}"/>
              </a:ext>
            </a:extLst>
          </p:cNvPr>
          <p:cNvSpPr/>
          <p:nvPr/>
        </p:nvSpPr>
        <p:spPr>
          <a:xfrm>
            <a:off x="1069793" y="202225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EAD08C00-6D67-4F95-AA98-59741A51A5AC}"/>
              </a:ext>
            </a:extLst>
          </p:cNvPr>
          <p:cNvCxnSpPr>
            <a:cxnSpLocks/>
          </p:cNvCxnSpPr>
          <p:nvPr/>
        </p:nvCxnSpPr>
        <p:spPr>
          <a:xfrm>
            <a:off x="1125689" y="3159619"/>
            <a:ext cx="0" cy="5156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ipse 31">
            <a:extLst>
              <a:ext uri="{FF2B5EF4-FFF2-40B4-BE49-F238E27FC236}">
                <a16:creationId xmlns:a16="http://schemas.microsoft.com/office/drawing/2014/main" id="{561F683E-754F-41B4-9657-B0DCFF576BE4}"/>
              </a:ext>
            </a:extLst>
          </p:cNvPr>
          <p:cNvSpPr/>
          <p:nvPr/>
        </p:nvSpPr>
        <p:spPr>
          <a:xfrm>
            <a:off x="1072265" y="3074448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1E89CC9B-5AC9-41DA-86E6-11BCA42A8E90}"/>
              </a:ext>
            </a:extLst>
          </p:cNvPr>
          <p:cNvSpPr/>
          <p:nvPr/>
        </p:nvSpPr>
        <p:spPr>
          <a:xfrm>
            <a:off x="1069217" y="3638328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2172EAAB-0592-4853-8327-6892666D6122}"/>
              </a:ext>
            </a:extLst>
          </p:cNvPr>
          <p:cNvCxnSpPr>
            <a:cxnSpLocks/>
          </p:cNvCxnSpPr>
          <p:nvPr/>
        </p:nvCxnSpPr>
        <p:spPr>
          <a:xfrm>
            <a:off x="1134235" y="4763294"/>
            <a:ext cx="0" cy="5156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Elipse 34">
            <a:extLst>
              <a:ext uri="{FF2B5EF4-FFF2-40B4-BE49-F238E27FC236}">
                <a16:creationId xmlns:a16="http://schemas.microsoft.com/office/drawing/2014/main" id="{0EA5D635-B719-49FB-83B7-795E0AFF2599}"/>
              </a:ext>
            </a:extLst>
          </p:cNvPr>
          <p:cNvSpPr/>
          <p:nvPr/>
        </p:nvSpPr>
        <p:spPr>
          <a:xfrm>
            <a:off x="1080811" y="467812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CE9878AA-10F8-407F-9A67-3F0901DB223A}"/>
              </a:ext>
            </a:extLst>
          </p:cNvPr>
          <p:cNvSpPr/>
          <p:nvPr/>
        </p:nvSpPr>
        <p:spPr>
          <a:xfrm>
            <a:off x="1077763" y="524200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1468854-71C2-4474-9EB9-A669788D9340}"/>
              </a:ext>
            </a:extLst>
          </p:cNvPr>
          <p:cNvSpPr txBox="1"/>
          <p:nvPr/>
        </p:nvSpPr>
        <p:spPr>
          <a:xfrm>
            <a:off x="9157706" y="6317307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COVID PROJECT | ENERO 2021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8FE30F38-0D8C-4953-81E2-24A3F70135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23" y="2275072"/>
            <a:ext cx="782284" cy="782284"/>
          </a:xfrm>
          <a:prstGeom prst="rect">
            <a:avLst/>
          </a:prstGeom>
        </p:spPr>
      </p:pic>
      <p:sp>
        <p:nvSpPr>
          <p:cNvPr id="21" name="Elipse 20">
            <a:extLst>
              <a:ext uri="{FF2B5EF4-FFF2-40B4-BE49-F238E27FC236}">
                <a16:creationId xmlns:a16="http://schemas.microsoft.com/office/drawing/2014/main" id="{CC27F3B0-9795-4CD9-A43E-BC557C86C59F}"/>
              </a:ext>
            </a:extLst>
          </p:cNvPr>
          <p:cNvSpPr/>
          <p:nvPr/>
        </p:nvSpPr>
        <p:spPr>
          <a:xfrm>
            <a:off x="11149983" y="456951"/>
            <a:ext cx="151200" cy="152400"/>
          </a:xfrm>
          <a:prstGeom prst="ellipse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C9637D25-2847-4C66-A605-5ADA12D89482}"/>
              </a:ext>
            </a:extLst>
          </p:cNvPr>
          <p:cNvSpPr/>
          <p:nvPr/>
        </p:nvSpPr>
        <p:spPr>
          <a:xfrm>
            <a:off x="11416683" y="456951"/>
            <a:ext cx="151200" cy="152400"/>
          </a:xfrm>
          <a:prstGeom prst="ellipse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7AFC8814-DABE-4B5D-9D2D-F9B87A6E5514}"/>
              </a:ext>
            </a:extLst>
          </p:cNvPr>
          <p:cNvSpPr/>
          <p:nvPr/>
        </p:nvSpPr>
        <p:spPr>
          <a:xfrm>
            <a:off x="10865433" y="456951"/>
            <a:ext cx="151200" cy="152400"/>
          </a:xfrm>
          <a:prstGeom prst="ellipse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30F379E-E813-4192-9A0C-EDC584E393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660" y="2835867"/>
            <a:ext cx="5400080" cy="263613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C0C7EC0-B8D1-4BA2-B837-F56866AD4430}"/>
              </a:ext>
            </a:extLst>
          </p:cNvPr>
          <p:cNvSpPr txBox="1"/>
          <p:nvPr/>
        </p:nvSpPr>
        <p:spPr>
          <a:xfrm>
            <a:off x="6681751" y="3620484"/>
            <a:ext cx="448322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10 </a:t>
            </a:r>
            <a:r>
              <a:rPr lang="es-ES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columns</a:t>
            </a:r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s-ES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for</a:t>
            </a:r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s-ES" sz="2000" b="1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tendencies</a:t>
            </a:r>
            <a:endParaRPr lang="es-ES" b="1" dirty="0"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  <a:p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4 </a:t>
            </a:r>
            <a:r>
              <a:rPr lang="es-ES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about</a:t>
            </a:r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s-ES" sz="2000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information</a:t>
            </a:r>
            <a:endParaRPr lang="es-ES" dirty="0"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  <a:p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 </a:t>
            </a:r>
            <a:r>
              <a:rPr lang="es-ES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about</a:t>
            </a:r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s-ES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the</a:t>
            </a:r>
            <a:r>
              <a:rPr lang="es-E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s-ES" sz="2000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json</a:t>
            </a:r>
            <a:endParaRPr lang="es-ES" dirty="0"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7C7D9EA8-2ED1-4713-B7B5-791537DFF7FA}"/>
              </a:ext>
            </a:extLst>
          </p:cNvPr>
          <p:cNvCxnSpPr>
            <a:cxnSpLocks/>
          </p:cNvCxnSpPr>
          <p:nvPr/>
        </p:nvCxnSpPr>
        <p:spPr>
          <a:xfrm>
            <a:off x="4094909" y="4340622"/>
            <a:ext cx="117960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Elipse 36">
            <a:extLst>
              <a:ext uri="{FF2B5EF4-FFF2-40B4-BE49-F238E27FC236}">
                <a16:creationId xmlns:a16="http://schemas.microsoft.com/office/drawing/2014/main" id="{1A7FABF5-854B-4148-9DDF-A6F33981E53B}"/>
              </a:ext>
            </a:extLst>
          </p:cNvPr>
          <p:cNvSpPr/>
          <p:nvPr/>
        </p:nvSpPr>
        <p:spPr>
          <a:xfrm>
            <a:off x="5237864" y="4286622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B28AE449-3166-47A6-80DB-8899AFADCA1A}"/>
              </a:ext>
            </a:extLst>
          </p:cNvPr>
          <p:cNvSpPr/>
          <p:nvPr/>
        </p:nvSpPr>
        <p:spPr>
          <a:xfrm>
            <a:off x="4061353" y="4284936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4960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2D78791D-FCC7-4F99-96C6-C31D95E3EF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78" y="649736"/>
            <a:ext cx="782285" cy="78228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37022A7B-90BC-468C-863E-FBE006F78C07}"/>
              </a:ext>
            </a:extLst>
          </p:cNvPr>
          <p:cNvSpPr txBox="1"/>
          <p:nvPr/>
        </p:nvSpPr>
        <p:spPr>
          <a:xfrm>
            <a:off x="1468615" y="1105822"/>
            <a:ext cx="1105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Data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E1D4085-C56F-44A5-B2EA-91FB2D523A64}"/>
              </a:ext>
            </a:extLst>
          </p:cNvPr>
          <p:cNvCxnSpPr>
            <a:cxnSpLocks/>
          </p:cNvCxnSpPr>
          <p:nvPr/>
        </p:nvCxnSpPr>
        <p:spPr>
          <a:xfrm>
            <a:off x="1126265" y="1543544"/>
            <a:ext cx="0" cy="5156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A5DE27D-3309-4C0D-ADA7-66254D17C9B5}"/>
              </a:ext>
            </a:extLst>
          </p:cNvPr>
          <p:cNvSpPr txBox="1"/>
          <p:nvPr/>
        </p:nvSpPr>
        <p:spPr>
          <a:xfrm>
            <a:off x="1589015" y="2349470"/>
            <a:ext cx="1505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Data </a:t>
            </a:r>
            <a:r>
              <a:rPr kumimoji="0" lang="es-E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Wrangling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0D1FE0D4-5E3F-4769-8F42-1E13FF6711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70" y="5496644"/>
            <a:ext cx="1038385" cy="1038385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9E8DA8EC-C7C5-44A8-9DE9-E9AEEF2DA96C}"/>
              </a:ext>
            </a:extLst>
          </p:cNvPr>
          <p:cNvSpPr txBox="1"/>
          <p:nvPr/>
        </p:nvSpPr>
        <p:spPr>
          <a:xfrm>
            <a:off x="1726799" y="5501699"/>
            <a:ext cx="16941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Json</a:t>
            </a: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 </a:t>
            </a:r>
          </a:p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800" b="1" dirty="0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 </a:t>
            </a:r>
            <a:r>
              <a:rPr lang="es-ES" sz="2800" b="1" dirty="0" err="1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Group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117E1AD9-8558-45E0-9C97-E741B50F65D2}"/>
              </a:ext>
            </a:extLst>
          </p:cNvPr>
          <p:cNvSpPr/>
          <p:nvPr/>
        </p:nvSpPr>
        <p:spPr>
          <a:xfrm>
            <a:off x="1072841" y="145837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0A8BACA6-FE3F-4CF5-A1A8-ADC88B69FFAB}"/>
              </a:ext>
            </a:extLst>
          </p:cNvPr>
          <p:cNvSpPr/>
          <p:nvPr/>
        </p:nvSpPr>
        <p:spPr>
          <a:xfrm>
            <a:off x="1069793" y="202225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EAD08C00-6D67-4F95-AA98-59741A51A5AC}"/>
              </a:ext>
            </a:extLst>
          </p:cNvPr>
          <p:cNvCxnSpPr>
            <a:cxnSpLocks/>
          </p:cNvCxnSpPr>
          <p:nvPr/>
        </p:nvCxnSpPr>
        <p:spPr>
          <a:xfrm>
            <a:off x="1125689" y="3159619"/>
            <a:ext cx="0" cy="5156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ipse 31">
            <a:extLst>
              <a:ext uri="{FF2B5EF4-FFF2-40B4-BE49-F238E27FC236}">
                <a16:creationId xmlns:a16="http://schemas.microsoft.com/office/drawing/2014/main" id="{561F683E-754F-41B4-9657-B0DCFF576BE4}"/>
              </a:ext>
            </a:extLst>
          </p:cNvPr>
          <p:cNvSpPr/>
          <p:nvPr/>
        </p:nvSpPr>
        <p:spPr>
          <a:xfrm>
            <a:off x="1072265" y="3074448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1E89CC9B-5AC9-41DA-86E6-11BCA42A8E90}"/>
              </a:ext>
            </a:extLst>
          </p:cNvPr>
          <p:cNvSpPr/>
          <p:nvPr/>
        </p:nvSpPr>
        <p:spPr>
          <a:xfrm>
            <a:off x="1069217" y="3638328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2172EAAB-0592-4853-8327-6892666D6122}"/>
              </a:ext>
            </a:extLst>
          </p:cNvPr>
          <p:cNvCxnSpPr>
            <a:cxnSpLocks/>
          </p:cNvCxnSpPr>
          <p:nvPr/>
        </p:nvCxnSpPr>
        <p:spPr>
          <a:xfrm>
            <a:off x="1134235" y="4763294"/>
            <a:ext cx="0" cy="5156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Elipse 34">
            <a:extLst>
              <a:ext uri="{FF2B5EF4-FFF2-40B4-BE49-F238E27FC236}">
                <a16:creationId xmlns:a16="http://schemas.microsoft.com/office/drawing/2014/main" id="{0EA5D635-B719-49FB-83B7-795E0AFF2599}"/>
              </a:ext>
            </a:extLst>
          </p:cNvPr>
          <p:cNvSpPr/>
          <p:nvPr/>
        </p:nvSpPr>
        <p:spPr>
          <a:xfrm>
            <a:off x="1080811" y="467812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CE9878AA-10F8-407F-9A67-3F0901DB223A}"/>
              </a:ext>
            </a:extLst>
          </p:cNvPr>
          <p:cNvSpPr/>
          <p:nvPr/>
        </p:nvSpPr>
        <p:spPr>
          <a:xfrm>
            <a:off x="1077763" y="524200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1468854-71C2-4474-9EB9-A669788D9340}"/>
              </a:ext>
            </a:extLst>
          </p:cNvPr>
          <p:cNvSpPr txBox="1"/>
          <p:nvPr/>
        </p:nvSpPr>
        <p:spPr>
          <a:xfrm>
            <a:off x="9157706" y="6317307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COVID PROJECT | ENERO 2021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8FE30F38-0D8C-4953-81E2-24A3F70135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23" y="2275072"/>
            <a:ext cx="782284" cy="782284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0D29045F-14BB-485D-AE2F-2D64346F73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30" y="3846502"/>
            <a:ext cx="782284" cy="782284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4EFEA6EE-F186-4EEC-BBAD-AFE0F51C1525}"/>
              </a:ext>
            </a:extLst>
          </p:cNvPr>
          <p:cNvSpPr txBox="1"/>
          <p:nvPr/>
        </p:nvSpPr>
        <p:spPr>
          <a:xfrm>
            <a:off x="1640601" y="3968808"/>
            <a:ext cx="1505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Data </a:t>
            </a:r>
            <a:r>
              <a:rPr kumimoji="0" lang="es-E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Cleaning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CD6F923D-0E01-4898-8B1D-B8C50441118E}"/>
              </a:ext>
            </a:extLst>
          </p:cNvPr>
          <p:cNvSpPr/>
          <p:nvPr/>
        </p:nvSpPr>
        <p:spPr>
          <a:xfrm>
            <a:off x="11149983" y="456951"/>
            <a:ext cx="151200" cy="152400"/>
          </a:xfrm>
          <a:prstGeom prst="ellipse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167C9189-0BB1-45B8-AECC-BB1A8F8C8E88}"/>
              </a:ext>
            </a:extLst>
          </p:cNvPr>
          <p:cNvSpPr/>
          <p:nvPr/>
        </p:nvSpPr>
        <p:spPr>
          <a:xfrm>
            <a:off x="11416683" y="456951"/>
            <a:ext cx="151200" cy="152400"/>
          </a:xfrm>
          <a:prstGeom prst="ellipse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C488B071-DD07-4F7C-83BA-D01F7802690C}"/>
              </a:ext>
            </a:extLst>
          </p:cNvPr>
          <p:cNvSpPr/>
          <p:nvPr/>
        </p:nvSpPr>
        <p:spPr>
          <a:xfrm>
            <a:off x="10865433" y="456951"/>
            <a:ext cx="151200" cy="152400"/>
          </a:xfrm>
          <a:prstGeom prst="ellipse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2536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adroTexto 50">
            <a:extLst>
              <a:ext uri="{FF2B5EF4-FFF2-40B4-BE49-F238E27FC236}">
                <a16:creationId xmlns:a16="http://schemas.microsoft.com/office/drawing/2014/main" id="{1ADF7535-894D-4465-8ED2-E39B86A4EA40}"/>
              </a:ext>
            </a:extLst>
          </p:cNvPr>
          <p:cNvSpPr txBox="1"/>
          <p:nvPr/>
        </p:nvSpPr>
        <p:spPr>
          <a:xfrm>
            <a:off x="8975666" y="2249105"/>
            <a:ext cx="118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Group</a:t>
            </a:r>
            <a:r>
              <a:rPr lang="es-ES" dirty="0">
                <a:solidFill>
                  <a:prstClr val="whit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_id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6BC2EA68-57E3-47BB-84AA-58159B30361B}"/>
              </a:ext>
            </a:extLst>
          </p:cNvPr>
          <p:cNvCxnSpPr>
            <a:cxnSpLocks/>
          </p:cNvCxnSpPr>
          <p:nvPr/>
        </p:nvCxnSpPr>
        <p:spPr>
          <a:xfrm>
            <a:off x="9456641" y="2747093"/>
            <a:ext cx="0" cy="87790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54">
            <a:extLst>
              <a:ext uri="{FF2B5EF4-FFF2-40B4-BE49-F238E27FC236}">
                <a16:creationId xmlns:a16="http://schemas.microsoft.com/office/drawing/2014/main" id="{C09C7DF8-688A-4FE3-95BD-DE4F342C6330}"/>
              </a:ext>
            </a:extLst>
          </p:cNvPr>
          <p:cNvCxnSpPr>
            <a:cxnSpLocks/>
          </p:cNvCxnSpPr>
          <p:nvPr/>
        </p:nvCxnSpPr>
        <p:spPr>
          <a:xfrm>
            <a:off x="9456641" y="4268391"/>
            <a:ext cx="0" cy="87790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D5E0CCD5-FDFA-4534-9C54-3F97B7299E8E}"/>
              </a:ext>
            </a:extLst>
          </p:cNvPr>
          <p:cNvCxnSpPr>
            <a:cxnSpLocks/>
          </p:cNvCxnSpPr>
          <p:nvPr/>
        </p:nvCxnSpPr>
        <p:spPr>
          <a:xfrm>
            <a:off x="9467035" y="3625001"/>
            <a:ext cx="65705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48CEBB33-C9DB-436D-94BC-161F9F0B85E5}"/>
              </a:ext>
            </a:extLst>
          </p:cNvPr>
          <p:cNvCxnSpPr>
            <a:cxnSpLocks/>
          </p:cNvCxnSpPr>
          <p:nvPr/>
        </p:nvCxnSpPr>
        <p:spPr>
          <a:xfrm>
            <a:off x="9456641" y="2984697"/>
            <a:ext cx="65705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58">
            <a:extLst>
              <a:ext uri="{FF2B5EF4-FFF2-40B4-BE49-F238E27FC236}">
                <a16:creationId xmlns:a16="http://schemas.microsoft.com/office/drawing/2014/main" id="{AED7C984-6B43-47D0-B362-0B85DBFCEF14}"/>
              </a:ext>
            </a:extLst>
          </p:cNvPr>
          <p:cNvCxnSpPr>
            <a:cxnSpLocks/>
          </p:cNvCxnSpPr>
          <p:nvPr/>
        </p:nvCxnSpPr>
        <p:spPr>
          <a:xfrm>
            <a:off x="9467035" y="5126079"/>
            <a:ext cx="65705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>
            <a:extLst>
              <a:ext uri="{FF2B5EF4-FFF2-40B4-BE49-F238E27FC236}">
                <a16:creationId xmlns:a16="http://schemas.microsoft.com/office/drawing/2014/main" id="{1EA161A8-A77B-4F43-8F26-CEF0A72D9430}"/>
              </a:ext>
            </a:extLst>
          </p:cNvPr>
          <p:cNvCxnSpPr>
            <a:cxnSpLocks/>
          </p:cNvCxnSpPr>
          <p:nvPr/>
        </p:nvCxnSpPr>
        <p:spPr>
          <a:xfrm>
            <a:off x="9456641" y="4485775"/>
            <a:ext cx="65705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Imagen 61">
            <a:extLst>
              <a:ext uri="{FF2B5EF4-FFF2-40B4-BE49-F238E27FC236}">
                <a16:creationId xmlns:a16="http://schemas.microsoft.com/office/drawing/2014/main" id="{4E44D6AE-DFDF-41D0-86D1-DE5310C1C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460" y="3391484"/>
            <a:ext cx="428244" cy="428244"/>
          </a:xfrm>
          <a:prstGeom prst="rect">
            <a:avLst/>
          </a:prstGeom>
        </p:spPr>
      </p:pic>
      <p:sp>
        <p:nvSpPr>
          <p:cNvPr id="63" name="CuadroTexto 62">
            <a:extLst>
              <a:ext uri="{FF2B5EF4-FFF2-40B4-BE49-F238E27FC236}">
                <a16:creationId xmlns:a16="http://schemas.microsoft.com/office/drawing/2014/main" id="{22C24F81-4B10-4B44-B62E-DE768DA851DE}"/>
              </a:ext>
            </a:extLst>
          </p:cNvPr>
          <p:cNvSpPr txBox="1"/>
          <p:nvPr/>
        </p:nvSpPr>
        <p:spPr>
          <a:xfrm>
            <a:off x="10739984" y="4942168"/>
            <a:ext cx="1021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Error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pic>
        <p:nvPicPr>
          <p:cNvPr id="66" name="Imagen 65">
            <a:extLst>
              <a:ext uri="{FF2B5EF4-FFF2-40B4-BE49-F238E27FC236}">
                <a16:creationId xmlns:a16="http://schemas.microsoft.com/office/drawing/2014/main" id="{58A9DADC-6455-4A8B-A7B6-2E75BD3F6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56" y="4245971"/>
            <a:ext cx="452749" cy="452749"/>
          </a:xfrm>
          <a:prstGeom prst="rect">
            <a:avLst/>
          </a:prstGeom>
        </p:spPr>
      </p:pic>
      <p:sp>
        <p:nvSpPr>
          <p:cNvPr id="67" name="CuadroTexto 66">
            <a:extLst>
              <a:ext uri="{FF2B5EF4-FFF2-40B4-BE49-F238E27FC236}">
                <a16:creationId xmlns:a16="http://schemas.microsoft.com/office/drawing/2014/main" id="{687967AB-4C54-434F-A4BE-D1998BB7EBE8}"/>
              </a:ext>
            </a:extLst>
          </p:cNvPr>
          <p:cNvSpPr txBox="1"/>
          <p:nvPr/>
        </p:nvSpPr>
        <p:spPr>
          <a:xfrm>
            <a:off x="10722968" y="4246793"/>
            <a:ext cx="871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Json</a:t>
            </a: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 </a:t>
            </a:r>
          </a:p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dirty="0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 </a:t>
            </a:r>
            <a:r>
              <a:rPr lang="es-ES" sz="1200" b="1" dirty="0" err="1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Group</a:t>
            </a:r>
            <a:endParaRPr kumimoji="0" lang="es-E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69A28CC7-D85E-4D59-8A83-6D70854B7495}"/>
              </a:ext>
            </a:extLst>
          </p:cNvPr>
          <p:cNvSpPr txBox="1"/>
          <p:nvPr/>
        </p:nvSpPr>
        <p:spPr>
          <a:xfrm>
            <a:off x="10666731" y="3479359"/>
            <a:ext cx="1021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Error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pic>
        <p:nvPicPr>
          <p:cNvPr id="70" name="Imagen 69">
            <a:extLst>
              <a:ext uri="{FF2B5EF4-FFF2-40B4-BE49-F238E27FC236}">
                <a16:creationId xmlns:a16="http://schemas.microsoft.com/office/drawing/2014/main" id="{7F90B364-65C6-4641-A194-EA223E90C3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5044" y="2733298"/>
            <a:ext cx="452749" cy="452749"/>
          </a:xfrm>
          <a:prstGeom prst="rect">
            <a:avLst/>
          </a:prstGeom>
        </p:spPr>
      </p:pic>
      <p:pic>
        <p:nvPicPr>
          <p:cNvPr id="71" name="Imagen 70">
            <a:extLst>
              <a:ext uri="{FF2B5EF4-FFF2-40B4-BE49-F238E27FC236}">
                <a16:creationId xmlns:a16="http://schemas.microsoft.com/office/drawing/2014/main" id="{05D35769-91CD-4C68-8706-D07DC3E1E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008" y="4901361"/>
            <a:ext cx="428244" cy="428244"/>
          </a:xfrm>
          <a:prstGeom prst="rect">
            <a:avLst/>
          </a:prstGeom>
        </p:spPr>
      </p:pic>
      <p:pic>
        <p:nvPicPr>
          <p:cNvPr id="72" name="Imagen 71">
            <a:extLst>
              <a:ext uri="{FF2B5EF4-FFF2-40B4-BE49-F238E27FC236}">
                <a16:creationId xmlns:a16="http://schemas.microsoft.com/office/drawing/2014/main" id="{A8DC72B5-19E1-477E-9F83-F0F2A65F66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856" y="4293932"/>
            <a:ext cx="383686" cy="383686"/>
          </a:xfrm>
          <a:prstGeom prst="rect">
            <a:avLst/>
          </a:prstGeom>
        </p:spPr>
      </p:pic>
      <p:pic>
        <p:nvPicPr>
          <p:cNvPr id="73" name="Imagen 72">
            <a:extLst>
              <a:ext uri="{FF2B5EF4-FFF2-40B4-BE49-F238E27FC236}">
                <a16:creationId xmlns:a16="http://schemas.microsoft.com/office/drawing/2014/main" id="{E2A99631-032A-4041-A351-5BD15FDCE4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856" y="4950776"/>
            <a:ext cx="383686" cy="383686"/>
          </a:xfrm>
          <a:prstGeom prst="rect">
            <a:avLst/>
          </a:prstGeom>
        </p:spPr>
      </p:pic>
      <p:cxnSp>
        <p:nvCxnSpPr>
          <p:cNvPr id="74" name="Conector recto 73">
            <a:extLst>
              <a:ext uri="{FF2B5EF4-FFF2-40B4-BE49-F238E27FC236}">
                <a16:creationId xmlns:a16="http://schemas.microsoft.com/office/drawing/2014/main" id="{4F84EC90-05CB-4FD6-B8DC-B5EF4C354C28}"/>
              </a:ext>
            </a:extLst>
          </p:cNvPr>
          <p:cNvCxnSpPr>
            <a:cxnSpLocks/>
          </p:cNvCxnSpPr>
          <p:nvPr/>
        </p:nvCxnSpPr>
        <p:spPr>
          <a:xfrm flipV="1">
            <a:off x="9720045" y="4965004"/>
            <a:ext cx="191422" cy="36460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CuadroTexto 75">
            <a:extLst>
              <a:ext uri="{FF2B5EF4-FFF2-40B4-BE49-F238E27FC236}">
                <a16:creationId xmlns:a16="http://schemas.microsoft.com/office/drawing/2014/main" id="{8666D3E4-97ED-4DDB-B69D-AF10BED2F88A}"/>
              </a:ext>
            </a:extLst>
          </p:cNvPr>
          <p:cNvSpPr txBox="1"/>
          <p:nvPr/>
        </p:nvSpPr>
        <p:spPr>
          <a:xfrm>
            <a:off x="10666731" y="2784143"/>
            <a:ext cx="1021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Token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87" name="CuadroTexto 86">
            <a:extLst>
              <a:ext uri="{FF2B5EF4-FFF2-40B4-BE49-F238E27FC236}">
                <a16:creationId xmlns:a16="http://schemas.microsoft.com/office/drawing/2014/main" id="{BCEE3BA0-3FA1-4A11-8C8B-72C9D64A30D6}"/>
              </a:ext>
            </a:extLst>
          </p:cNvPr>
          <p:cNvSpPr txBox="1"/>
          <p:nvPr/>
        </p:nvSpPr>
        <p:spPr>
          <a:xfrm>
            <a:off x="9274305" y="2642153"/>
            <a:ext cx="102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b="1" dirty="0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B88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712ED0B6-32B8-466D-A0B3-2355D63DCB07}"/>
              </a:ext>
            </a:extLst>
          </p:cNvPr>
          <p:cNvSpPr txBox="1"/>
          <p:nvPr/>
        </p:nvSpPr>
        <p:spPr>
          <a:xfrm>
            <a:off x="9274304" y="3282946"/>
            <a:ext cx="102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b="1" dirty="0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B88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cxnSp>
        <p:nvCxnSpPr>
          <p:cNvPr id="89" name="Conector recto 88">
            <a:extLst>
              <a:ext uri="{FF2B5EF4-FFF2-40B4-BE49-F238E27FC236}">
                <a16:creationId xmlns:a16="http://schemas.microsoft.com/office/drawing/2014/main" id="{9FDFA892-875A-4AA1-BA2D-98E63DF4A42A}"/>
              </a:ext>
            </a:extLst>
          </p:cNvPr>
          <p:cNvCxnSpPr>
            <a:cxnSpLocks/>
          </p:cNvCxnSpPr>
          <p:nvPr/>
        </p:nvCxnSpPr>
        <p:spPr>
          <a:xfrm flipV="1">
            <a:off x="9546960" y="3410625"/>
            <a:ext cx="464582" cy="13645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Imagen 40">
            <a:extLst>
              <a:ext uri="{FF2B5EF4-FFF2-40B4-BE49-F238E27FC236}">
                <a16:creationId xmlns:a16="http://schemas.microsoft.com/office/drawing/2014/main" id="{FF0A2256-3BCD-4AB6-927C-BED3C3D0EE1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78" y="649736"/>
            <a:ext cx="782285" cy="782285"/>
          </a:xfrm>
          <a:prstGeom prst="rect">
            <a:avLst/>
          </a:prstGeom>
        </p:spPr>
      </p:pic>
      <p:sp>
        <p:nvSpPr>
          <p:cNvPr id="43" name="CuadroTexto 42">
            <a:extLst>
              <a:ext uri="{FF2B5EF4-FFF2-40B4-BE49-F238E27FC236}">
                <a16:creationId xmlns:a16="http://schemas.microsoft.com/office/drawing/2014/main" id="{B5304C30-ED46-4E14-A6F3-B9A607388FB0}"/>
              </a:ext>
            </a:extLst>
          </p:cNvPr>
          <p:cNvSpPr txBox="1"/>
          <p:nvPr/>
        </p:nvSpPr>
        <p:spPr>
          <a:xfrm>
            <a:off x="1468615" y="1105822"/>
            <a:ext cx="1105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Data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4C148893-C0F6-4903-8A8E-0876593AB945}"/>
              </a:ext>
            </a:extLst>
          </p:cNvPr>
          <p:cNvCxnSpPr>
            <a:cxnSpLocks/>
          </p:cNvCxnSpPr>
          <p:nvPr/>
        </p:nvCxnSpPr>
        <p:spPr>
          <a:xfrm>
            <a:off x="1126265" y="1543544"/>
            <a:ext cx="0" cy="5156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Imagen 46">
            <a:extLst>
              <a:ext uri="{FF2B5EF4-FFF2-40B4-BE49-F238E27FC236}">
                <a16:creationId xmlns:a16="http://schemas.microsoft.com/office/drawing/2014/main" id="{F891D110-D3B5-4104-B13F-E90F3E4422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30" y="3846502"/>
            <a:ext cx="782284" cy="782284"/>
          </a:xfrm>
          <a:prstGeom prst="rect">
            <a:avLst/>
          </a:prstGeom>
        </p:spPr>
      </p:pic>
      <p:sp>
        <p:nvSpPr>
          <p:cNvPr id="49" name="CuadroTexto 48">
            <a:extLst>
              <a:ext uri="{FF2B5EF4-FFF2-40B4-BE49-F238E27FC236}">
                <a16:creationId xmlns:a16="http://schemas.microsoft.com/office/drawing/2014/main" id="{9D20CE35-1272-40CB-B344-9F4CC5D6111C}"/>
              </a:ext>
            </a:extLst>
          </p:cNvPr>
          <p:cNvSpPr txBox="1"/>
          <p:nvPr/>
        </p:nvSpPr>
        <p:spPr>
          <a:xfrm>
            <a:off x="1640601" y="3968808"/>
            <a:ext cx="1505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Data </a:t>
            </a:r>
            <a:r>
              <a:rPr kumimoji="0" lang="es-E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Cleaning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pic>
        <p:nvPicPr>
          <p:cNvPr id="52" name="Imagen 51">
            <a:extLst>
              <a:ext uri="{FF2B5EF4-FFF2-40B4-BE49-F238E27FC236}">
                <a16:creationId xmlns:a16="http://schemas.microsoft.com/office/drawing/2014/main" id="{3E1F0A57-44AC-4C29-86E3-16533EF518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23" y="2275072"/>
            <a:ext cx="782284" cy="782284"/>
          </a:xfrm>
          <a:prstGeom prst="rect">
            <a:avLst/>
          </a:prstGeom>
        </p:spPr>
      </p:pic>
      <p:sp>
        <p:nvSpPr>
          <p:cNvPr id="54" name="CuadroTexto 53">
            <a:extLst>
              <a:ext uri="{FF2B5EF4-FFF2-40B4-BE49-F238E27FC236}">
                <a16:creationId xmlns:a16="http://schemas.microsoft.com/office/drawing/2014/main" id="{B5D54514-7C13-4863-BADC-72F8EDAB56F1}"/>
              </a:ext>
            </a:extLst>
          </p:cNvPr>
          <p:cNvSpPr txBox="1"/>
          <p:nvPr/>
        </p:nvSpPr>
        <p:spPr>
          <a:xfrm>
            <a:off x="1589015" y="2349470"/>
            <a:ext cx="1505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Data </a:t>
            </a:r>
            <a:r>
              <a:rPr kumimoji="0" lang="es-E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Wrangling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pic>
        <p:nvPicPr>
          <p:cNvPr id="56" name="Imagen 55">
            <a:extLst>
              <a:ext uri="{FF2B5EF4-FFF2-40B4-BE49-F238E27FC236}">
                <a16:creationId xmlns:a16="http://schemas.microsoft.com/office/drawing/2014/main" id="{F6946C76-C9B2-4106-B22A-AFDC79603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31" y="5397926"/>
            <a:ext cx="782284" cy="782284"/>
          </a:xfrm>
          <a:prstGeom prst="rect">
            <a:avLst/>
          </a:prstGeom>
        </p:spPr>
      </p:pic>
      <p:sp>
        <p:nvSpPr>
          <p:cNvPr id="61" name="CuadroTexto 60">
            <a:extLst>
              <a:ext uri="{FF2B5EF4-FFF2-40B4-BE49-F238E27FC236}">
                <a16:creationId xmlns:a16="http://schemas.microsoft.com/office/drawing/2014/main" id="{2D4BCAF6-0ED6-489E-BE73-A3E3ABD3BB5A}"/>
              </a:ext>
            </a:extLst>
          </p:cNvPr>
          <p:cNvSpPr txBox="1"/>
          <p:nvPr/>
        </p:nvSpPr>
        <p:spPr>
          <a:xfrm>
            <a:off x="1688288" y="5397926"/>
            <a:ext cx="1505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Json</a:t>
            </a: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 </a:t>
            </a:r>
          </a:p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b="1" dirty="0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 </a:t>
            </a:r>
            <a:r>
              <a:rPr lang="es-ES" sz="2000" b="1" dirty="0" err="1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Group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75" name="Elipse 74">
            <a:extLst>
              <a:ext uri="{FF2B5EF4-FFF2-40B4-BE49-F238E27FC236}">
                <a16:creationId xmlns:a16="http://schemas.microsoft.com/office/drawing/2014/main" id="{F4187AEA-C067-4EBA-ABAD-513A02D7B311}"/>
              </a:ext>
            </a:extLst>
          </p:cNvPr>
          <p:cNvSpPr/>
          <p:nvPr/>
        </p:nvSpPr>
        <p:spPr>
          <a:xfrm>
            <a:off x="1072841" y="145837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7" name="Elipse 76">
            <a:extLst>
              <a:ext uri="{FF2B5EF4-FFF2-40B4-BE49-F238E27FC236}">
                <a16:creationId xmlns:a16="http://schemas.microsoft.com/office/drawing/2014/main" id="{10F46B74-89AF-482A-8BF6-FFDC64650C7A}"/>
              </a:ext>
            </a:extLst>
          </p:cNvPr>
          <p:cNvSpPr/>
          <p:nvPr/>
        </p:nvSpPr>
        <p:spPr>
          <a:xfrm>
            <a:off x="1069793" y="202225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78" name="Conector recto 77">
            <a:extLst>
              <a:ext uri="{FF2B5EF4-FFF2-40B4-BE49-F238E27FC236}">
                <a16:creationId xmlns:a16="http://schemas.microsoft.com/office/drawing/2014/main" id="{C8475223-9418-46C3-B94E-BBB3D934DF9D}"/>
              </a:ext>
            </a:extLst>
          </p:cNvPr>
          <p:cNvCxnSpPr>
            <a:cxnSpLocks/>
          </p:cNvCxnSpPr>
          <p:nvPr/>
        </p:nvCxnSpPr>
        <p:spPr>
          <a:xfrm>
            <a:off x="1125689" y="3159619"/>
            <a:ext cx="0" cy="5156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Elipse 78">
            <a:extLst>
              <a:ext uri="{FF2B5EF4-FFF2-40B4-BE49-F238E27FC236}">
                <a16:creationId xmlns:a16="http://schemas.microsoft.com/office/drawing/2014/main" id="{50F6AA34-B5A8-45D0-BFA5-3A3F60E2D096}"/>
              </a:ext>
            </a:extLst>
          </p:cNvPr>
          <p:cNvSpPr/>
          <p:nvPr/>
        </p:nvSpPr>
        <p:spPr>
          <a:xfrm>
            <a:off x="1072265" y="3074448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68CC49BF-EE0C-4BA1-837E-E1A63789C43B}"/>
              </a:ext>
            </a:extLst>
          </p:cNvPr>
          <p:cNvSpPr/>
          <p:nvPr/>
        </p:nvSpPr>
        <p:spPr>
          <a:xfrm>
            <a:off x="1069217" y="3638328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1" name="Conector recto 80">
            <a:extLst>
              <a:ext uri="{FF2B5EF4-FFF2-40B4-BE49-F238E27FC236}">
                <a16:creationId xmlns:a16="http://schemas.microsoft.com/office/drawing/2014/main" id="{D82F3A52-8A1C-411D-BF27-9482C45E56D9}"/>
              </a:ext>
            </a:extLst>
          </p:cNvPr>
          <p:cNvCxnSpPr>
            <a:cxnSpLocks/>
          </p:cNvCxnSpPr>
          <p:nvPr/>
        </p:nvCxnSpPr>
        <p:spPr>
          <a:xfrm>
            <a:off x="1134235" y="4763294"/>
            <a:ext cx="0" cy="5156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Elipse 81">
            <a:extLst>
              <a:ext uri="{FF2B5EF4-FFF2-40B4-BE49-F238E27FC236}">
                <a16:creationId xmlns:a16="http://schemas.microsoft.com/office/drawing/2014/main" id="{9B588268-261E-43A8-BA34-56732EF5CA6A}"/>
              </a:ext>
            </a:extLst>
          </p:cNvPr>
          <p:cNvSpPr/>
          <p:nvPr/>
        </p:nvSpPr>
        <p:spPr>
          <a:xfrm>
            <a:off x="1080811" y="467812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42829892-8405-4823-A392-9131A0C1FA5A}"/>
              </a:ext>
            </a:extLst>
          </p:cNvPr>
          <p:cNvSpPr/>
          <p:nvPr/>
        </p:nvSpPr>
        <p:spPr>
          <a:xfrm>
            <a:off x="1077763" y="524200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4" name="Conector recto 83">
            <a:extLst>
              <a:ext uri="{FF2B5EF4-FFF2-40B4-BE49-F238E27FC236}">
                <a16:creationId xmlns:a16="http://schemas.microsoft.com/office/drawing/2014/main" id="{E0600CCE-1D84-4AC3-B9A8-AEB092A88274}"/>
              </a:ext>
            </a:extLst>
          </p:cNvPr>
          <p:cNvCxnSpPr>
            <a:cxnSpLocks/>
          </p:cNvCxnSpPr>
          <p:nvPr/>
        </p:nvCxnSpPr>
        <p:spPr>
          <a:xfrm>
            <a:off x="8280771" y="2022253"/>
            <a:ext cx="0" cy="204608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cto 84">
            <a:extLst>
              <a:ext uri="{FF2B5EF4-FFF2-40B4-BE49-F238E27FC236}">
                <a16:creationId xmlns:a16="http://schemas.microsoft.com/office/drawing/2014/main" id="{38B985D6-38C6-489B-A8FB-16153EAE0267}"/>
              </a:ext>
            </a:extLst>
          </p:cNvPr>
          <p:cNvCxnSpPr>
            <a:cxnSpLocks/>
          </p:cNvCxnSpPr>
          <p:nvPr/>
        </p:nvCxnSpPr>
        <p:spPr>
          <a:xfrm>
            <a:off x="8280771" y="2485194"/>
            <a:ext cx="65705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cto 85">
            <a:extLst>
              <a:ext uri="{FF2B5EF4-FFF2-40B4-BE49-F238E27FC236}">
                <a16:creationId xmlns:a16="http://schemas.microsoft.com/office/drawing/2014/main" id="{1B065006-FA69-4D82-A2A4-2D27D437D33F}"/>
              </a:ext>
            </a:extLst>
          </p:cNvPr>
          <p:cNvCxnSpPr>
            <a:cxnSpLocks/>
          </p:cNvCxnSpPr>
          <p:nvPr/>
        </p:nvCxnSpPr>
        <p:spPr>
          <a:xfrm>
            <a:off x="8280771" y="4056126"/>
            <a:ext cx="65705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Elipse 89">
            <a:extLst>
              <a:ext uri="{FF2B5EF4-FFF2-40B4-BE49-F238E27FC236}">
                <a16:creationId xmlns:a16="http://schemas.microsoft.com/office/drawing/2014/main" id="{A0ADC06D-0D4C-4A4A-9731-B65938C25010}"/>
              </a:ext>
            </a:extLst>
          </p:cNvPr>
          <p:cNvSpPr/>
          <p:nvPr/>
        </p:nvSpPr>
        <p:spPr>
          <a:xfrm>
            <a:off x="8901174" y="24311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1" name="Elipse 90">
            <a:extLst>
              <a:ext uri="{FF2B5EF4-FFF2-40B4-BE49-F238E27FC236}">
                <a16:creationId xmlns:a16="http://schemas.microsoft.com/office/drawing/2014/main" id="{4A818410-6003-4D13-9E69-EB570C10F41A}"/>
              </a:ext>
            </a:extLst>
          </p:cNvPr>
          <p:cNvSpPr/>
          <p:nvPr/>
        </p:nvSpPr>
        <p:spPr>
          <a:xfrm>
            <a:off x="8901174" y="4002126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2" name="Elipse 91">
            <a:extLst>
              <a:ext uri="{FF2B5EF4-FFF2-40B4-BE49-F238E27FC236}">
                <a16:creationId xmlns:a16="http://schemas.microsoft.com/office/drawing/2014/main" id="{92202150-D77B-45E3-95F7-F6D4A59072D2}"/>
              </a:ext>
            </a:extLst>
          </p:cNvPr>
          <p:cNvSpPr/>
          <p:nvPr/>
        </p:nvSpPr>
        <p:spPr>
          <a:xfrm>
            <a:off x="8226771" y="196825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3" name="CuadroTexto 92">
            <a:extLst>
              <a:ext uri="{FF2B5EF4-FFF2-40B4-BE49-F238E27FC236}">
                <a16:creationId xmlns:a16="http://schemas.microsoft.com/office/drawing/2014/main" id="{2CDA8ACD-621E-4F54-A8D2-7C67FBA7AA8B}"/>
              </a:ext>
            </a:extLst>
          </p:cNvPr>
          <p:cNvSpPr txBox="1"/>
          <p:nvPr/>
        </p:nvSpPr>
        <p:spPr>
          <a:xfrm>
            <a:off x="8946043" y="3855834"/>
            <a:ext cx="118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Token</a:t>
            </a:r>
            <a:r>
              <a:rPr lang="es-ES" dirty="0">
                <a:solidFill>
                  <a:prstClr val="whit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_id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94" name="Elipse 93">
            <a:extLst>
              <a:ext uri="{FF2B5EF4-FFF2-40B4-BE49-F238E27FC236}">
                <a16:creationId xmlns:a16="http://schemas.microsoft.com/office/drawing/2014/main" id="{ECE48ED8-6A41-4A1A-B38C-E3AFE7EB41D3}"/>
              </a:ext>
            </a:extLst>
          </p:cNvPr>
          <p:cNvSpPr/>
          <p:nvPr/>
        </p:nvSpPr>
        <p:spPr>
          <a:xfrm>
            <a:off x="2861625" y="1305877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4" name="Conector recto 63">
            <a:extLst>
              <a:ext uri="{FF2B5EF4-FFF2-40B4-BE49-F238E27FC236}">
                <a16:creationId xmlns:a16="http://schemas.microsoft.com/office/drawing/2014/main" id="{C0AAF65F-2608-4CE3-BAAE-BDE22F9A8659}"/>
              </a:ext>
            </a:extLst>
          </p:cNvPr>
          <p:cNvCxnSpPr>
            <a:cxnSpLocks/>
          </p:cNvCxnSpPr>
          <p:nvPr/>
        </p:nvCxnSpPr>
        <p:spPr>
          <a:xfrm>
            <a:off x="2908953" y="1355731"/>
            <a:ext cx="455826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Elipse 64">
            <a:extLst>
              <a:ext uri="{FF2B5EF4-FFF2-40B4-BE49-F238E27FC236}">
                <a16:creationId xmlns:a16="http://schemas.microsoft.com/office/drawing/2014/main" id="{EFB49A78-BAC6-41B0-ACB3-24E7FF5AB717}"/>
              </a:ext>
            </a:extLst>
          </p:cNvPr>
          <p:cNvSpPr/>
          <p:nvPr/>
        </p:nvSpPr>
        <p:spPr>
          <a:xfrm>
            <a:off x="7417080" y="1301731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9" name="Imagen 68">
            <a:extLst>
              <a:ext uri="{FF2B5EF4-FFF2-40B4-BE49-F238E27FC236}">
                <a16:creationId xmlns:a16="http://schemas.microsoft.com/office/drawing/2014/main" id="{AD7F834B-1637-43E8-A8CD-8303116561A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751" y="564689"/>
            <a:ext cx="1162039" cy="1162039"/>
          </a:xfrm>
          <a:prstGeom prst="rect">
            <a:avLst/>
          </a:prstGeom>
        </p:spPr>
      </p:pic>
      <p:sp>
        <p:nvSpPr>
          <p:cNvPr id="96" name="CuadroTexto 95">
            <a:extLst>
              <a:ext uri="{FF2B5EF4-FFF2-40B4-BE49-F238E27FC236}">
                <a16:creationId xmlns:a16="http://schemas.microsoft.com/office/drawing/2014/main" id="{B7B43192-1246-4FE4-B440-B9615FB2A685}"/>
              </a:ext>
            </a:extLst>
          </p:cNvPr>
          <p:cNvSpPr txBox="1"/>
          <p:nvPr/>
        </p:nvSpPr>
        <p:spPr>
          <a:xfrm>
            <a:off x="8944349" y="1178202"/>
            <a:ext cx="1299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Api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97" name="CuadroTexto 96">
            <a:extLst>
              <a:ext uri="{FF2B5EF4-FFF2-40B4-BE49-F238E27FC236}">
                <a16:creationId xmlns:a16="http://schemas.microsoft.com/office/drawing/2014/main" id="{9EC16E53-4FB3-470D-B931-8984B6EC2E1A}"/>
              </a:ext>
            </a:extLst>
          </p:cNvPr>
          <p:cNvSpPr txBox="1"/>
          <p:nvPr/>
        </p:nvSpPr>
        <p:spPr>
          <a:xfrm>
            <a:off x="9157706" y="6317307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COVID PROJECT | ENERO 2021</a:t>
            </a:r>
          </a:p>
        </p:txBody>
      </p:sp>
      <p:sp>
        <p:nvSpPr>
          <p:cNvPr id="98" name="Elipse 97">
            <a:extLst>
              <a:ext uri="{FF2B5EF4-FFF2-40B4-BE49-F238E27FC236}">
                <a16:creationId xmlns:a16="http://schemas.microsoft.com/office/drawing/2014/main" id="{3E7FBAE5-F3CB-49A9-9303-448D4BE7C248}"/>
              </a:ext>
            </a:extLst>
          </p:cNvPr>
          <p:cNvSpPr/>
          <p:nvPr/>
        </p:nvSpPr>
        <p:spPr>
          <a:xfrm>
            <a:off x="11149983" y="456951"/>
            <a:ext cx="151200" cy="152400"/>
          </a:xfrm>
          <a:prstGeom prst="ellipse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9" name="Elipse 98">
            <a:extLst>
              <a:ext uri="{FF2B5EF4-FFF2-40B4-BE49-F238E27FC236}">
                <a16:creationId xmlns:a16="http://schemas.microsoft.com/office/drawing/2014/main" id="{94BC8A0F-8F0C-4340-BC52-75981E3964CC}"/>
              </a:ext>
            </a:extLst>
          </p:cNvPr>
          <p:cNvSpPr/>
          <p:nvPr/>
        </p:nvSpPr>
        <p:spPr>
          <a:xfrm>
            <a:off x="11416683" y="456951"/>
            <a:ext cx="151200" cy="152400"/>
          </a:xfrm>
          <a:prstGeom prst="ellipse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0" name="Elipse 99">
            <a:extLst>
              <a:ext uri="{FF2B5EF4-FFF2-40B4-BE49-F238E27FC236}">
                <a16:creationId xmlns:a16="http://schemas.microsoft.com/office/drawing/2014/main" id="{74E39CEF-337D-4B8C-9151-7DC6A65DB781}"/>
              </a:ext>
            </a:extLst>
          </p:cNvPr>
          <p:cNvSpPr/>
          <p:nvPr/>
        </p:nvSpPr>
        <p:spPr>
          <a:xfrm>
            <a:off x="10865433" y="456951"/>
            <a:ext cx="151200" cy="152400"/>
          </a:xfrm>
          <a:prstGeom prst="ellipse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9924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6D7B5A-CBC1-4C2B-9964-7DE4ECEAE4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996" y="939076"/>
            <a:ext cx="782284" cy="782284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7CB440C5-44F2-4939-97B2-F3938330B3B2}"/>
              </a:ext>
            </a:extLst>
          </p:cNvPr>
          <p:cNvSpPr txBox="1"/>
          <p:nvPr/>
        </p:nvSpPr>
        <p:spPr>
          <a:xfrm>
            <a:off x="3863518" y="4099372"/>
            <a:ext cx="102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!= 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j</a:t>
            </a:r>
            <a:r>
              <a:rPr lang="es-ES" sz="2000" b="1" dirty="0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18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A9A70F5-CD9D-44E9-9B6E-F17DBA793B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503" y="2234799"/>
            <a:ext cx="979083" cy="979083"/>
          </a:xfrm>
          <a:prstGeom prst="rect">
            <a:avLst/>
          </a:prstGeom>
        </p:spPr>
      </p:pic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4F2E8C6A-FE7F-450B-8A18-F80E6F0CDFB0}"/>
              </a:ext>
            </a:extLst>
          </p:cNvPr>
          <p:cNvCxnSpPr>
            <a:cxnSpLocks/>
          </p:cNvCxnSpPr>
          <p:nvPr/>
        </p:nvCxnSpPr>
        <p:spPr>
          <a:xfrm>
            <a:off x="2904120" y="1366735"/>
            <a:ext cx="1472571" cy="126941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DAEA4FC-D6EE-4244-B842-545316B9D866}"/>
              </a:ext>
            </a:extLst>
          </p:cNvPr>
          <p:cNvSpPr txBox="1"/>
          <p:nvPr/>
        </p:nvSpPr>
        <p:spPr>
          <a:xfrm>
            <a:off x="5500696" y="2719441"/>
            <a:ext cx="1774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Console</a:t>
            </a:r>
            <a:endParaRPr kumimoji="0" lang="es-E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5D4642E6-2F94-4CA3-AF29-166C5DC0DA19}"/>
              </a:ext>
            </a:extLst>
          </p:cNvPr>
          <p:cNvSpPr txBox="1"/>
          <p:nvPr/>
        </p:nvSpPr>
        <p:spPr>
          <a:xfrm>
            <a:off x="5716150" y="4088352"/>
            <a:ext cx="102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= 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j</a:t>
            </a:r>
            <a:r>
              <a:rPr lang="es-ES" sz="2000" b="1" dirty="0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18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9F81E03B-FE03-4136-A74C-1F5CF10155AD}"/>
              </a:ext>
            </a:extLst>
          </p:cNvPr>
          <p:cNvCxnSpPr>
            <a:cxnSpLocks/>
          </p:cNvCxnSpPr>
          <p:nvPr/>
        </p:nvCxnSpPr>
        <p:spPr>
          <a:xfrm>
            <a:off x="6285366" y="4644060"/>
            <a:ext cx="0" cy="5156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magen 33">
            <a:extLst>
              <a:ext uri="{FF2B5EF4-FFF2-40B4-BE49-F238E27FC236}">
                <a16:creationId xmlns:a16="http://schemas.microsoft.com/office/drawing/2014/main" id="{73CF6B96-5C5A-4F65-B95D-122880748D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089" y="5384972"/>
            <a:ext cx="497538" cy="497538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AA83D97C-6C1E-4024-9CE1-D434DE6D7C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591" y="5362292"/>
            <a:ext cx="593342" cy="593342"/>
          </a:xfrm>
          <a:prstGeom prst="rect">
            <a:avLst/>
          </a:prstGeom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29D776E7-F580-4E25-A1C9-1A5B8C97C215}"/>
              </a:ext>
            </a:extLst>
          </p:cNvPr>
          <p:cNvSpPr txBox="1"/>
          <p:nvPr/>
        </p:nvSpPr>
        <p:spPr>
          <a:xfrm>
            <a:off x="6664131" y="5305020"/>
            <a:ext cx="1505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Json</a:t>
            </a: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 </a:t>
            </a:r>
          </a:p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b="1" dirty="0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 </a:t>
            </a:r>
            <a:r>
              <a:rPr lang="es-ES" sz="2000" b="1" dirty="0" err="1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Group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BE70BFDA-BA3E-4A29-8039-99EE15E6B74D}"/>
              </a:ext>
            </a:extLst>
          </p:cNvPr>
          <p:cNvSpPr txBox="1"/>
          <p:nvPr/>
        </p:nvSpPr>
        <p:spPr>
          <a:xfrm>
            <a:off x="4694427" y="5546344"/>
            <a:ext cx="102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Error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3CFF1FFB-0DDE-437F-A0B7-30214448A11D}"/>
              </a:ext>
            </a:extLst>
          </p:cNvPr>
          <p:cNvSpPr txBox="1"/>
          <p:nvPr/>
        </p:nvSpPr>
        <p:spPr>
          <a:xfrm>
            <a:off x="8773038" y="1347655"/>
            <a:ext cx="1299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Api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pic>
        <p:nvPicPr>
          <p:cNvPr id="54" name="Imagen 53">
            <a:extLst>
              <a:ext uri="{FF2B5EF4-FFF2-40B4-BE49-F238E27FC236}">
                <a16:creationId xmlns:a16="http://schemas.microsoft.com/office/drawing/2014/main" id="{137FA760-0EC8-42F6-A709-E09601CCC1D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78" y="649736"/>
            <a:ext cx="782285" cy="782285"/>
          </a:xfrm>
          <a:prstGeom prst="rect">
            <a:avLst/>
          </a:prstGeom>
        </p:spPr>
      </p:pic>
      <p:sp>
        <p:nvSpPr>
          <p:cNvPr id="56" name="CuadroTexto 55">
            <a:extLst>
              <a:ext uri="{FF2B5EF4-FFF2-40B4-BE49-F238E27FC236}">
                <a16:creationId xmlns:a16="http://schemas.microsoft.com/office/drawing/2014/main" id="{972358BB-7898-4210-9D78-29226692A231}"/>
              </a:ext>
            </a:extLst>
          </p:cNvPr>
          <p:cNvSpPr txBox="1"/>
          <p:nvPr/>
        </p:nvSpPr>
        <p:spPr>
          <a:xfrm>
            <a:off x="1468615" y="1105822"/>
            <a:ext cx="1105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Data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cxnSp>
        <p:nvCxnSpPr>
          <p:cNvPr id="61" name="Conector recto 60">
            <a:extLst>
              <a:ext uri="{FF2B5EF4-FFF2-40B4-BE49-F238E27FC236}">
                <a16:creationId xmlns:a16="http://schemas.microsoft.com/office/drawing/2014/main" id="{8EA7666C-B15C-4969-B4C3-E0B0AB6E6AFE}"/>
              </a:ext>
            </a:extLst>
          </p:cNvPr>
          <p:cNvCxnSpPr>
            <a:cxnSpLocks/>
          </p:cNvCxnSpPr>
          <p:nvPr/>
        </p:nvCxnSpPr>
        <p:spPr>
          <a:xfrm>
            <a:off x="1126265" y="1543544"/>
            <a:ext cx="0" cy="5156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Imagen 63">
            <a:extLst>
              <a:ext uri="{FF2B5EF4-FFF2-40B4-BE49-F238E27FC236}">
                <a16:creationId xmlns:a16="http://schemas.microsoft.com/office/drawing/2014/main" id="{5254AE24-0203-49ED-A237-6FA3CF0508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30" y="3846502"/>
            <a:ext cx="782284" cy="782284"/>
          </a:xfrm>
          <a:prstGeom prst="rect">
            <a:avLst/>
          </a:prstGeom>
        </p:spPr>
      </p:pic>
      <p:sp>
        <p:nvSpPr>
          <p:cNvPr id="69" name="CuadroTexto 68">
            <a:extLst>
              <a:ext uri="{FF2B5EF4-FFF2-40B4-BE49-F238E27FC236}">
                <a16:creationId xmlns:a16="http://schemas.microsoft.com/office/drawing/2014/main" id="{4C788BFA-7FEB-479A-9B9E-6323D37ACE1D}"/>
              </a:ext>
            </a:extLst>
          </p:cNvPr>
          <p:cNvSpPr txBox="1"/>
          <p:nvPr/>
        </p:nvSpPr>
        <p:spPr>
          <a:xfrm>
            <a:off x="1640601" y="3968808"/>
            <a:ext cx="1505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Data </a:t>
            </a:r>
            <a:r>
              <a:rPr kumimoji="0" lang="es-E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Cleaning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pic>
        <p:nvPicPr>
          <p:cNvPr id="75" name="Imagen 74">
            <a:extLst>
              <a:ext uri="{FF2B5EF4-FFF2-40B4-BE49-F238E27FC236}">
                <a16:creationId xmlns:a16="http://schemas.microsoft.com/office/drawing/2014/main" id="{96DF7037-30D1-4497-B421-9A34D3ED0F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23" y="2275072"/>
            <a:ext cx="782284" cy="782284"/>
          </a:xfrm>
          <a:prstGeom prst="rect">
            <a:avLst/>
          </a:prstGeom>
        </p:spPr>
      </p:pic>
      <p:sp>
        <p:nvSpPr>
          <p:cNvPr id="77" name="CuadroTexto 76">
            <a:extLst>
              <a:ext uri="{FF2B5EF4-FFF2-40B4-BE49-F238E27FC236}">
                <a16:creationId xmlns:a16="http://schemas.microsoft.com/office/drawing/2014/main" id="{1A91632B-CB09-48D6-BFFE-A1A9FA0C717B}"/>
              </a:ext>
            </a:extLst>
          </p:cNvPr>
          <p:cNvSpPr txBox="1"/>
          <p:nvPr/>
        </p:nvSpPr>
        <p:spPr>
          <a:xfrm>
            <a:off x="1589015" y="2349470"/>
            <a:ext cx="1505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Data </a:t>
            </a:r>
            <a:r>
              <a:rPr kumimoji="0" lang="es-E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Wrangling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pic>
        <p:nvPicPr>
          <p:cNvPr id="78" name="Imagen 77">
            <a:extLst>
              <a:ext uri="{FF2B5EF4-FFF2-40B4-BE49-F238E27FC236}">
                <a16:creationId xmlns:a16="http://schemas.microsoft.com/office/drawing/2014/main" id="{DEEB266A-7DAB-46AD-81BD-1336D80BC7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31" y="5397926"/>
            <a:ext cx="782284" cy="782284"/>
          </a:xfrm>
          <a:prstGeom prst="rect">
            <a:avLst/>
          </a:prstGeom>
        </p:spPr>
      </p:pic>
      <p:sp>
        <p:nvSpPr>
          <p:cNvPr id="79" name="CuadroTexto 78">
            <a:extLst>
              <a:ext uri="{FF2B5EF4-FFF2-40B4-BE49-F238E27FC236}">
                <a16:creationId xmlns:a16="http://schemas.microsoft.com/office/drawing/2014/main" id="{E85A2624-2006-455C-B269-177C2CE1D58B}"/>
              </a:ext>
            </a:extLst>
          </p:cNvPr>
          <p:cNvSpPr txBox="1"/>
          <p:nvPr/>
        </p:nvSpPr>
        <p:spPr>
          <a:xfrm>
            <a:off x="1688288" y="5397926"/>
            <a:ext cx="1505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Json</a:t>
            </a: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 </a:t>
            </a:r>
          </a:p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b="1" dirty="0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 </a:t>
            </a:r>
            <a:r>
              <a:rPr lang="es-ES" sz="2000" b="1" dirty="0" err="1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Group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82" name="Elipse 81">
            <a:extLst>
              <a:ext uri="{FF2B5EF4-FFF2-40B4-BE49-F238E27FC236}">
                <a16:creationId xmlns:a16="http://schemas.microsoft.com/office/drawing/2014/main" id="{A9CE39E6-14E9-4933-8E23-AEE9C921E1F4}"/>
              </a:ext>
            </a:extLst>
          </p:cNvPr>
          <p:cNvSpPr/>
          <p:nvPr/>
        </p:nvSpPr>
        <p:spPr>
          <a:xfrm>
            <a:off x="1072841" y="145837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1C911E40-F600-44C3-981F-163A0A5ADEF9}"/>
              </a:ext>
            </a:extLst>
          </p:cNvPr>
          <p:cNvSpPr/>
          <p:nvPr/>
        </p:nvSpPr>
        <p:spPr>
          <a:xfrm>
            <a:off x="1069793" y="202225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4" name="Conector recto 83">
            <a:extLst>
              <a:ext uri="{FF2B5EF4-FFF2-40B4-BE49-F238E27FC236}">
                <a16:creationId xmlns:a16="http://schemas.microsoft.com/office/drawing/2014/main" id="{6D08B8E4-0889-4418-A16A-610F0479EF05}"/>
              </a:ext>
            </a:extLst>
          </p:cNvPr>
          <p:cNvCxnSpPr>
            <a:cxnSpLocks/>
          </p:cNvCxnSpPr>
          <p:nvPr/>
        </p:nvCxnSpPr>
        <p:spPr>
          <a:xfrm>
            <a:off x="1125689" y="3159619"/>
            <a:ext cx="0" cy="5156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Elipse 84">
            <a:extLst>
              <a:ext uri="{FF2B5EF4-FFF2-40B4-BE49-F238E27FC236}">
                <a16:creationId xmlns:a16="http://schemas.microsoft.com/office/drawing/2014/main" id="{9B0B3FF1-5727-4BFB-AB4B-3AFA4EC939E8}"/>
              </a:ext>
            </a:extLst>
          </p:cNvPr>
          <p:cNvSpPr/>
          <p:nvPr/>
        </p:nvSpPr>
        <p:spPr>
          <a:xfrm>
            <a:off x="1072265" y="3074448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6" name="Elipse 85">
            <a:extLst>
              <a:ext uri="{FF2B5EF4-FFF2-40B4-BE49-F238E27FC236}">
                <a16:creationId xmlns:a16="http://schemas.microsoft.com/office/drawing/2014/main" id="{690DC02D-E24A-4A9E-9508-A85BAD7C646B}"/>
              </a:ext>
            </a:extLst>
          </p:cNvPr>
          <p:cNvSpPr/>
          <p:nvPr/>
        </p:nvSpPr>
        <p:spPr>
          <a:xfrm>
            <a:off x="1069217" y="3638328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0" name="Conector recto 89">
            <a:extLst>
              <a:ext uri="{FF2B5EF4-FFF2-40B4-BE49-F238E27FC236}">
                <a16:creationId xmlns:a16="http://schemas.microsoft.com/office/drawing/2014/main" id="{FF6C0E47-6114-4CB5-B991-6A6C23589443}"/>
              </a:ext>
            </a:extLst>
          </p:cNvPr>
          <p:cNvCxnSpPr>
            <a:cxnSpLocks/>
          </p:cNvCxnSpPr>
          <p:nvPr/>
        </p:nvCxnSpPr>
        <p:spPr>
          <a:xfrm>
            <a:off x="1134235" y="4763294"/>
            <a:ext cx="0" cy="5156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Elipse 90">
            <a:extLst>
              <a:ext uri="{FF2B5EF4-FFF2-40B4-BE49-F238E27FC236}">
                <a16:creationId xmlns:a16="http://schemas.microsoft.com/office/drawing/2014/main" id="{A0638F3B-E42C-44CB-963B-553DD572E7C8}"/>
              </a:ext>
            </a:extLst>
          </p:cNvPr>
          <p:cNvSpPr/>
          <p:nvPr/>
        </p:nvSpPr>
        <p:spPr>
          <a:xfrm>
            <a:off x="1080811" y="467812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2" name="Elipse 91">
            <a:extLst>
              <a:ext uri="{FF2B5EF4-FFF2-40B4-BE49-F238E27FC236}">
                <a16:creationId xmlns:a16="http://schemas.microsoft.com/office/drawing/2014/main" id="{95548CE1-224C-4022-8B68-46192701D613}"/>
              </a:ext>
            </a:extLst>
          </p:cNvPr>
          <p:cNvSpPr/>
          <p:nvPr/>
        </p:nvSpPr>
        <p:spPr>
          <a:xfrm>
            <a:off x="1077763" y="524200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6" name="Elipse 95">
            <a:extLst>
              <a:ext uri="{FF2B5EF4-FFF2-40B4-BE49-F238E27FC236}">
                <a16:creationId xmlns:a16="http://schemas.microsoft.com/office/drawing/2014/main" id="{AEAAAAB0-2370-4A45-A8AF-7A71D7296A98}"/>
              </a:ext>
            </a:extLst>
          </p:cNvPr>
          <p:cNvSpPr/>
          <p:nvPr/>
        </p:nvSpPr>
        <p:spPr>
          <a:xfrm>
            <a:off x="6231366" y="505843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7" name="Elipse 96">
            <a:extLst>
              <a:ext uri="{FF2B5EF4-FFF2-40B4-BE49-F238E27FC236}">
                <a16:creationId xmlns:a16="http://schemas.microsoft.com/office/drawing/2014/main" id="{39FC46C7-50F0-4B28-9957-82E9DF1F4100}"/>
              </a:ext>
            </a:extLst>
          </p:cNvPr>
          <p:cNvSpPr/>
          <p:nvPr/>
        </p:nvSpPr>
        <p:spPr>
          <a:xfrm>
            <a:off x="6237141" y="4588611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8" name="Conector recto 97">
            <a:extLst>
              <a:ext uri="{FF2B5EF4-FFF2-40B4-BE49-F238E27FC236}">
                <a16:creationId xmlns:a16="http://schemas.microsoft.com/office/drawing/2014/main" id="{BE567E6D-789A-4B01-BB45-B2B18B4E8376}"/>
              </a:ext>
            </a:extLst>
          </p:cNvPr>
          <p:cNvCxnSpPr>
            <a:cxnSpLocks/>
          </p:cNvCxnSpPr>
          <p:nvPr/>
        </p:nvCxnSpPr>
        <p:spPr>
          <a:xfrm>
            <a:off x="4454111" y="4683832"/>
            <a:ext cx="0" cy="5156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Elipse 98">
            <a:extLst>
              <a:ext uri="{FF2B5EF4-FFF2-40B4-BE49-F238E27FC236}">
                <a16:creationId xmlns:a16="http://schemas.microsoft.com/office/drawing/2014/main" id="{D18BF7B8-2EB3-45EF-AF92-547E514A1C64}"/>
              </a:ext>
            </a:extLst>
          </p:cNvPr>
          <p:cNvSpPr/>
          <p:nvPr/>
        </p:nvSpPr>
        <p:spPr>
          <a:xfrm>
            <a:off x="4400111" y="5098206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0" name="Elipse 99">
            <a:extLst>
              <a:ext uri="{FF2B5EF4-FFF2-40B4-BE49-F238E27FC236}">
                <a16:creationId xmlns:a16="http://schemas.microsoft.com/office/drawing/2014/main" id="{D4CE156B-1ED1-4BFC-A681-612901258B60}"/>
              </a:ext>
            </a:extLst>
          </p:cNvPr>
          <p:cNvSpPr/>
          <p:nvPr/>
        </p:nvSpPr>
        <p:spPr>
          <a:xfrm>
            <a:off x="4405886" y="462838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3" name="Elipse 102">
            <a:extLst>
              <a:ext uri="{FF2B5EF4-FFF2-40B4-BE49-F238E27FC236}">
                <a16:creationId xmlns:a16="http://schemas.microsoft.com/office/drawing/2014/main" id="{BF40536A-AD38-4E2C-8AF9-4DEA0EF36D9B}"/>
              </a:ext>
            </a:extLst>
          </p:cNvPr>
          <p:cNvSpPr/>
          <p:nvPr/>
        </p:nvSpPr>
        <p:spPr>
          <a:xfrm>
            <a:off x="4401964" y="3906828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2" name="Elipse 111">
            <a:extLst>
              <a:ext uri="{FF2B5EF4-FFF2-40B4-BE49-F238E27FC236}">
                <a16:creationId xmlns:a16="http://schemas.microsoft.com/office/drawing/2014/main" id="{59509BC7-B7B5-424E-9616-243D6700FB91}"/>
              </a:ext>
            </a:extLst>
          </p:cNvPr>
          <p:cNvSpPr/>
          <p:nvPr/>
        </p:nvSpPr>
        <p:spPr>
          <a:xfrm>
            <a:off x="2861625" y="1305877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3" name="Elipse 112">
            <a:extLst>
              <a:ext uri="{FF2B5EF4-FFF2-40B4-BE49-F238E27FC236}">
                <a16:creationId xmlns:a16="http://schemas.microsoft.com/office/drawing/2014/main" id="{571691DA-1F68-4CB0-9E8B-C9BE73F370E1}"/>
              </a:ext>
            </a:extLst>
          </p:cNvPr>
          <p:cNvSpPr/>
          <p:nvPr/>
        </p:nvSpPr>
        <p:spPr>
          <a:xfrm>
            <a:off x="4346874" y="258900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4" name="Elipse 113">
            <a:extLst>
              <a:ext uri="{FF2B5EF4-FFF2-40B4-BE49-F238E27FC236}">
                <a16:creationId xmlns:a16="http://schemas.microsoft.com/office/drawing/2014/main" id="{24297DCE-2BE0-43B5-B564-156DB51A6975}"/>
              </a:ext>
            </a:extLst>
          </p:cNvPr>
          <p:cNvSpPr/>
          <p:nvPr/>
        </p:nvSpPr>
        <p:spPr>
          <a:xfrm>
            <a:off x="7417080" y="1301731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5" name="Conector recto 114">
            <a:extLst>
              <a:ext uri="{FF2B5EF4-FFF2-40B4-BE49-F238E27FC236}">
                <a16:creationId xmlns:a16="http://schemas.microsoft.com/office/drawing/2014/main" id="{E4A719A9-5CCE-4D7C-B6A8-E482CB4F6BA7}"/>
              </a:ext>
            </a:extLst>
          </p:cNvPr>
          <p:cNvCxnSpPr>
            <a:cxnSpLocks/>
          </p:cNvCxnSpPr>
          <p:nvPr/>
        </p:nvCxnSpPr>
        <p:spPr>
          <a:xfrm>
            <a:off x="4454111" y="3638328"/>
            <a:ext cx="0" cy="32242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Elipse 115">
            <a:extLst>
              <a:ext uri="{FF2B5EF4-FFF2-40B4-BE49-F238E27FC236}">
                <a16:creationId xmlns:a16="http://schemas.microsoft.com/office/drawing/2014/main" id="{701D291A-684D-4D6C-884C-40E12F7BE978}"/>
              </a:ext>
            </a:extLst>
          </p:cNvPr>
          <p:cNvSpPr/>
          <p:nvPr/>
        </p:nvSpPr>
        <p:spPr>
          <a:xfrm>
            <a:off x="6231366" y="3917287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7" name="Conector recto 116">
            <a:extLst>
              <a:ext uri="{FF2B5EF4-FFF2-40B4-BE49-F238E27FC236}">
                <a16:creationId xmlns:a16="http://schemas.microsoft.com/office/drawing/2014/main" id="{3C8CCCF8-3185-4EA2-85AF-2D1D185B7595}"/>
              </a:ext>
            </a:extLst>
          </p:cNvPr>
          <p:cNvCxnSpPr>
            <a:cxnSpLocks/>
          </p:cNvCxnSpPr>
          <p:nvPr/>
        </p:nvCxnSpPr>
        <p:spPr>
          <a:xfrm>
            <a:off x="6283513" y="3648787"/>
            <a:ext cx="0" cy="32242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cto 117">
            <a:extLst>
              <a:ext uri="{FF2B5EF4-FFF2-40B4-BE49-F238E27FC236}">
                <a16:creationId xmlns:a16="http://schemas.microsoft.com/office/drawing/2014/main" id="{9E5E5514-9A60-4A27-8C53-728B416D1F0B}"/>
              </a:ext>
            </a:extLst>
          </p:cNvPr>
          <p:cNvCxnSpPr>
            <a:cxnSpLocks/>
          </p:cNvCxnSpPr>
          <p:nvPr/>
        </p:nvCxnSpPr>
        <p:spPr>
          <a:xfrm>
            <a:off x="4445644" y="3645489"/>
            <a:ext cx="1829402" cy="2131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cto 118">
            <a:extLst>
              <a:ext uri="{FF2B5EF4-FFF2-40B4-BE49-F238E27FC236}">
                <a16:creationId xmlns:a16="http://schemas.microsoft.com/office/drawing/2014/main" id="{3279EECB-97D4-459B-A711-2588083BCCB4}"/>
              </a:ext>
            </a:extLst>
          </p:cNvPr>
          <p:cNvCxnSpPr>
            <a:cxnSpLocks/>
          </p:cNvCxnSpPr>
          <p:nvPr/>
        </p:nvCxnSpPr>
        <p:spPr>
          <a:xfrm>
            <a:off x="5360345" y="3333477"/>
            <a:ext cx="0" cy="32242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Elipse 119">
            <a:extLst>
              <a:ext uri="{FF2B5EF4-FFF2-40B4-BE49-F238E27FC236}">
                <a16:creationId xmlns:a16="http://schemas.microsoft.com/office/drawing/2014/main" id="{0C4C4794-6FC2-4343-A3C0-190B3073FAFA}"/>
              </a:ext>
            </a:extLst>
          </p:cNvPr>
          <p:cNvSpPr/>
          <p:nvPr/>
        </p:nvSpPr>
        <p:spPr>
          <a:xfrm>
            <a:off x="5306345" y="3281661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0" name="Conector recto 79">
            <a:extLst>
              <a:ext uri="{FF2B5EF4-FFF2-40B4-BE49-F238E27FC236}">
                <a16:creationId xmlns:a16="http://schemas.microsoft.com/office/drawing/2014/main" id="{D42ABC51-5D92-4D43-BAE5-B30E0B0872E4}"/>
              </a:ext>
            </a:extLst>
          </p:cNvPr>
          <p:cNvCxnSpPr>
            <a:cxnSpLocks/>
          </p:cNvCxnSpPr>
          <p:nvPr/>
        </p:nvCxnSpPr>
        <p:spPr>
          <a:xfrm>
            <a:off x="2908953" y="1355731"/>
            <a:ext cx="455826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CuadroTexto 80">
            <a:extLst>
              <a:ext uri="{FF2B5EF4-FFF2-40B4-BE49-F238E27FC236}">
                <a16:creationId xmlns:a16="http://schemas.microsoft.com/office/drawing/2014/main" id="{CDF73BD3-DC7A-41DD-BC26-0B577123727C}"/>
              </a:ext>
            </a:extLst>
          </p:cNvPr>
          <p:cNvSpPr txBox="1"/>
          <p:nvPr/>
        </p:nvSpPr>
        <p:spPr>
          <a:xfrm>
            <a:off x="8975666" y="2249105"/>
            <a:ext cx="118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Group</a:t>
            </a:r>
            <a:r>
              <a:rPr lang="es-ES" dirty="0">
                <a:solidFill>
                  <a:prstClr val="whit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_id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cxnSp>
        <p:nvCxnSpPr>
          <p:cNvPr id="101" name="Conector recto 100">
            <a:extLst>
              <a:ext uri="{FF2B5EF4-FFF2-40B4-BE49-F238E27FC236}">
                <a16:creationId xmlns:a16="http://schemas.microsoft.com/office/drawing/2014/main" id="{B090A756-8ED7-4FDB-95D0-205E1B323960}"/>
              </a:ext>
            </a:extLst>
          </p:cNvPr>
          <p:cNvCxnSpPr>
            <a:cxnSpLocks/>
          </p:cNvCxnSpPr>
          <p:nvPr/>
        </p:nvCxnSpPr>
        <p:spPr>
          <a:xfrm>
            <a:off x="9456641" y="2747093"/>
            <a:ext cx="0" cy="87790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cto 101">
            <a:extLst>
              <a:ext uri="{FF2B5EF4-FFF2-40B4-BE49-F238E27FC236}">
                <a16:creationId xmlns:a16="http://schemas.microsoft.com/office/drawing/2014/main" id="{D3EBFE66-414F-4EE1-BDCF-4ACA9FB80509}"/>
              </a:ext>
            </a:extLst>
          </p:cNvPr>
          <p:cNvCxnSpPr>
            <a:cxnSpLocks/>
          </p:cNvCxnSpPr>
          <p:nvPr/>
        </p:nvCxnSpPr>
        <p:spPr>
          <a:xfrm>
            <a:off x="9456641" y="4268391"/>
            <a:ext cx="0" cy="87790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cto 103">
            <a:extLst>
              <a:ext uri="{FF2B5EF4-FFF2-40B4-BE49-F238E27FC236}">
                <a16:creationId xmlns:a16="http://schemas.microsoft.com/office/drawing/2014/main" id="{4D841B9E-3081-4791-867E-F8724CBFFB3B}"/>
              </a:ext>
            </a:extLst>
          </p:cNvPr>
          <p:cNvCxnSpPr>
            <a:cxnSpLocks/>
          </p:cNvCxnSpPr>
          <p:nvPr/>
        </p:nvCxnSpPr>
        <p:spPr>
          <a:xfrm>
            <a:off x="9467035" y="3625001"/>
            <a:ext cx="65705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cto 104">
            <a:extLst>
              <a:ext uri="{FF2B5EF4-FFF2-40B4-BE49-F238E27FC236}">
                <a16:creationId xmlns:a16="http://schemas.microsoft.com/office/drawing/2014/main" id="{8C93B5BD-DAC2-4D4E-816F-2E5388C56192}"/>
              </a:ext>
            </a:extLst>
          </p:cNvPr>
          <p:cNvCxnSpPr>
            <a:cxnSpLocks/>
          </p:cNvCxnSpPr>
          <p:nvPr/>
        </p:nvCxnSpPr>
        <p:spPr>
          <a:xfrm>
            <a:off x="9456641" y="2984697"/>
            <a:ext cx="65705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cto 105">
            <a:extLst>
              <a:ext uri="{FF2B5EF4-FFF2-40B4-BE49-F238E27FC236}">
                <a16:creationId xmlns:a16="http://schemas.microsoft.com/office/drawing/2014/main" id="{DBA5004F-16CD-4F75-8111-D28E32C1A205}"/>
              </a:ext>
            </a:extLst>
          </p:cNvPr>
          <p:cNvCxnSpPr>
            <a:cxnSpLocks/>
          </p:cNvCxnSpPr>
          <p:nvPr/>
        </p:nvCxnSpPr>
        <p:spPr>
          <a:xfrm>
            <a:off x="9467035" y="5126079"/>
            <a:ext cx="65705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cto 106">
            <a:extLst>
              <a:ext uri="{FF2B5EF4-FFF2-40B4-BE49-F238E27FC236}">
                <a16:creationId xmlns:a16="http://schemas.microsoft.com/office/drawing/2014/main" id="{771BDF6D-0BB8-4141-9152-E3C94DE09D28}"/>
              </a:ext>
            </a:extLst>
          </p:cNvPr>
          <p:cNvCxnSpPr>
            <a:cxnSpLocks/>
          </p:cNvCxnSpPr>
          <p:nvPr/>
        </p:nvCxnSpPr>
        <p:spPr>
          <a:xfrm>
            <a:off x="9456641" y="4485775"/>
            <a:ext cx="65705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Imagen 107">
            <a:extLst>
              <a:ext uri="{FF2B5EF4-FFF2-40B4-BE49-F238E27FC236}">
                <a16:creationId xmlns:a16="http://schemas.microsoft.com/office/drawing/2014/main" id="{D14A4D1E-EE1D-495A-919C-E1CD3D5A99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460" y="3391484"/>
            <a:ext cx="428244" cy="428244"/>
          </a:xfrm>
          <a:prstGeom prst="rect">
            <a:avLst/>
          </a:prstGeom>
        </p:spPr>
      </p:pic>
      <p:sp>
        <p:nvSpPr>
          <p:cNvPr id="109" name="CuadroTexto 108">
            <a:extLst>
              <a:ext uri="{FF2B5EF4-FFF2-40B4-BE49-F238E27FC236}">
                <a16:creationId xmlns:a16="http://schemas.microsoft.com/office/drawing/2014/main" id="{D3CE8D51-E2BE-441D-ACA3-B8CC0C67B0A6}"/>
              </a:ext>
            </a:extLst>
          </p:cNvPr>
          <p:cNvSpPr txBox="1"/>
          <p:nvPr/>
        </p:nvSpPr>
        <p:spPr>
          <a:xfrm>
            <a:off x="10739984" y="4942168"/>
            <a:ext cx="1021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Error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pic>
        <p:nvPicPr>
          <p:cNvPr id="110" name="Imagen 109">
            <a:extLst>
              <a:ext uri="{FF2B5EF4-FFF2-40B4-BE49-F238E27FC236}">
                <a16:creationId xmlns:a16="http://schemas.microsoft.com/office/drawing/2014/main" id="{EC24B123-A677-4329-A971-E4C17C6673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56" y="4245971"/>
            <a:ext cx="452749" cy="452749"/>
          </a:xfrm>
          <a:prstGeom prst="rect">
            <a:avLst/>
          </a:prstGeom>
        </p:spPr>
      </p:pic>
      <p:sp>
        <p:nvSpPr>
          <p:cNvPr id="121" name="CuadroTexto 120">
            <a:extLst>
              <a:ext uri="{FF2B5EF4-FFF2-40B4-BE49-F238E27FC236}">
                <a16:creationId xmlns:a16="http://schemas.microsoft.com/office/drawing/2014/main" id="{D27A9DE3-D6A4-4D26-ACBA-BE4E33B015EE}"/>
              </a:ext>
            </a:extLst>
          </p:cNvPr>
          <p:cNvSpPr txBox="1"/>
          <p:nvPr/>
        </p:nvSpPr>
        <p:spPr>
          <a:xfrm>
            <a:off x="10722968" y="4246793"/>
            <a:ext cx="871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Json</a:t>
            </a: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 </a:t>
            </a:r>
          </a:p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dirty="0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 </a:t>
            </a:r>
            <a:r>
              <a:rPr lang="es-ES" sz="1200" b="1" dirty="0" err="1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Group</a:t>
            </a:r>
            <a:endParaRPr kumimoji="0" lang="es-E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122" name="CuadroTexto 121">
            <a:extLst>
              <a:ext uri="{FF2B5EF4-FFF2-40B4-BE49-F238E27FC236}">
                <a16:creationId xmlns:a16="http://schemas.microsoft.com/office/drawing/2014/main" id="{75690F39-323F-4A35-B1B6-8121499113CB}"/>
              </a:ext>
            </a:extLst>
          </p:cNvPr>
          <p:cNvSpPr txBox="1"/>
          <p:nvPr/>
        </p:nvSpPr>
        <p:spPr>
          <a:xfrm>
            <a:off x="10666731" y="3479359"/>
            <a:ext cx="1021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Error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pic>
        <p:nvPicPr>
          <p:cNvPr id="123" name="Imagen 122">
            <a:extLst>
              <a:ext uri="{FF2B5EF4-FFF2-40B4-BE49-F238E27FC236}">
                <a16:creationId xmlns:a16="http://schemas.microsoft.com/office/drawing/2014/main" id="{A0C94B5B-7013-421C-B683-B13F83C7DD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5044" y="2733298"/>
            <a:ext cx="452749" cy="452749"/>
          </a:xfrm>
          <a:prstGeom prst="rect">
            <a:avLst/>
          </a:prstGeom>
        </p:spPr>
      </p:pic>
      <p:pic>
        <p:nvPicPr>
          <p:cNvPr id="124" name="Imagen 123">
            <a:extLst>
              <a:ext uri="{FF2B5EF4-FFF2-40B4-BE49-F238E27FC236}">
                <a16:creationId xmlns:a16="http://schemas.microsoft.com/office/drawing/2014/main" id="{A9DBAB56-FA6F-482B-A8A3-F9D7F3E96B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008" y="4901361"/>
            <a:ext cx="428244" cy="428244"/>
          </a:xfrm>
          <a:prstGeom prst="rect">
            <a:avLst/>
          </a:prstGeom>
        </p:spPr>
      </p:pic>
      <p:pic>
        <p:nvPicPr>
          <p:cNvPr id="125" name="Imagen 124">
            <a:extLst>
              <a:ext uri="{FF2B5EF4-FFF2-40B4-BE49-F238E27FC236}">
                <a16:creationId xmlns:a16="http://schemas.microsoft.com/office/drawing/2014/main" id="{A6DC94FD-3F72-4B90-B530-0923C9158B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856" y="4293932"/>
            <a:ext cx="383686" cy="383686"/>
          </a:xfrm>
          <a:prstGeom prst="rect">
            <a:avLst/>
          </a:prstGeom>
        </p:spPr>
      </p:pic>
      <p:pic>
        <p:nvPicPr>
          <p:cNvPr id="126" name="Imagen 125">
            <a:extLst>
              <a:ext uri="{FF2B5EF4-FFF2-40B4-BE49-F238E27FC236}">
                <a16:creationId xmlns:a16="http://schemas.microsoft.com/office/drawing/2014/main" id="{59C6A06C-FB12-4C59-B447-D434CD0A6B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856" y="4950776"/>
            <a:ext cx="383686" cy="383686"/>
          </a:xfrm>
          <a:prstGeom prst="rect">
            <a:avLst/>
          </a:prstGeom>
        </p:spPr>
      </p:pic>
      <p:cxnSp>
        <p:nvCxnSpPr>
          <p:cNvPr id="127" name="Conector recto 126">
            <a:extLst>
              <a:ext uri="{FF2B5EF4-FFF2-40B4-BE49-F238E27FC236}">
                <a16:creationId xmlns:a16="http://schemas.microsoft.com/office/drawing/2014/main" id="{E1C3049A-583C-45FD-A87A-0A86D1CBB1EE}"/>
              </a:ext>
            </a:extLst>
          </p:cNvPr>
          <p:cNvCxnSpPr>
            <a:cxnSpLocks/>
          </p:cNvCxnSpPr>
          <p:nvPr/>
        </p:nvCxnSpPr>
        <p:spPr>
          <a:xfrm flipV="1">
            <a:off x="9720045" y="4965004"/>
            <a:ext cx="191422" cy="36460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CuadroTexto 127">
            <a:extLst>
              <a:ext uri="{FF2B5EF4-FFF2-40B4-BE49-F238E27FC236}">
                <a16:creationId xmlns:a16="http://schemas.microsoft.com/office/drawing/2014/main" id="{7259CA90-4E1B-4EA7-8E1E-E2CBCB4405C7}"/>
              </a:ext>
            </a:extLst>
          </p:cNvPr>
          <p:cNvSpPr txBox="1"/>
          <p:nvPr/>
        </p:nvSpPr>
        <p:spPr>
          <a:xfrm>
            <a:off x="10666731" y="2784143"/>
            <a:ext cx="1021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Token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129" name="CuadroTexto 128">
            <a:extLst>
              <a:ext uri="{FF2B5EF4-FFF2-40B4-BE49-F238E27FC236}">
                <a16:creationId xmlns:a16="http://schemas.microsoft.com/office/drawing/2014/main" id="{9E6DFCBF-6DC0-40A7-8EE3-9CD49C6F0B85}"/>
              </a:ext>
            </a:extLst>
          </p:cNvPr>
          <p:cNvSpPr txBox="1"/>
          <p:nvPr/>
        </p:nvSpPr>
        <p:spPr>
          <a:xfrm>
            <a:off x="9274305" y="2642153"/>
            <a:ext cx="102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b="1" dirty="0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B88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130" name="CuadroTexto 129">
            <a:extLst>
              <a:ext uri="{FF2B5EF4-FFF2-40B4-BE49-F238E27FC236}">
                <a16:creationId xmlns:a16="http://schemas.microsoft.com/office/drawing/2014/main" id="{0869FA1A-28C3-489A-AADB-BD8D7EDB3168}"/>
              </a:ext>
            </a:extLst>
          </p:cNvPr>
          <p:cNvSpPr txBox="1"/>
          <p:nvPr/>
        </p:nvSpPr>
        <p:spPr>
          <a:xfrm>
            <a:off x="9274304" y="3282946"/>
            <a:ext cx="102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b="1" dirty="0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B88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cxnSp>
        <p:nvCxnSpPr>
          <p:cNvPr id="131" name="Conector recto 130">
            <a:extLst>
              <a:ext uri="{FF2B5EF4-FFF2-40B4-BE49-F238E27FC236}">
                <a16:creationId xmlns:a16="http://schemas.microsoft.com/office/drawing/2014/main" id="{BA3BCB47-F973-4B80-87FF-8B4BF266FEB0}"/>
              </a:ext>
            </a:extLst>
          </p:cNvPr>
          <p:cNvCxnSpPr>
            <a:cxnSpLocks/>
          </p:cNvCxnSpPr>
          <p:nvPr/>
        </p:nvCxnSpPr>
        <p:spPr>
          <a:xfrm flipV="1">
            <a:off x="9546960" y="3410625"/>
            <a:ext cx="464582" cy="13645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cto 131">
            <a:extLst>
              <a:ext uri="{FF2B5EF4-FFF2-40B4-BE49-F238E27FC236}">
                <a16:creationId xmlns:a16="http://schemas.microsoft.com/office/drawing/2014/main" id="{56B9F438-059C-4798-8505-AC9F2C1A52F4}"/>
              </a:ext>
            </a:extLst>
          </p:cNvPr>
          <p:cNvCxnSpPr>
            <a:cxnSpLocks/>
          </p:cNvCxnSpPr>
          <p:nvPr/>
        </p:nvCxnSpPr>
        <p:spPr>
          <a:xfrm>
            <a:off x="8280771" y="2022253"/>
            <a:ext cx="0" cy="204608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cto 132">
            <a:extLst>
              <a:ext uri="{FF2B5EF4-FFF2-40B4-BE49-F238E27FC236}">
                <a16:creationId xmlns:a16="http://schemas.microsoft.com/office/drawing/2014/main" id="{C3909B54-92B0-4C0F-92EB-4521992E2B4C}"/>
              </a:ext>
            </a:extLst>
          </p:cNvPr>
          <p:cNvCxnSpPr>
            <a:cxnSpLocks/>
          </p:cNvCxnSpPr>
          <p:nvPr/>
        </p:nvCxnSpPr>
        <p:spPr>
          <a:xfrm>
            <a:off x="8280771" y="2485194"/>
            <a:ext cx="65705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cto 133">
            <a:extLst>
              <a:ext uri="{FF2B5EF4-FFF2-40B4-BE49-F238E27FC236}">
                <a16:creationId xmlns:a16="http://schemas.microsoft.com/office/drawing/2014/main" id="{F9FA293C-3A0B-45C3-9BD5-8B3567B45E06}"/>
              </a:ext>
            </a:extLst>
          </p:cNvPr>
          <p:cNvCxnSpPr>
            <a:cxnSpLocks/>
          </p:cNvCxnSpPr>
          <p:nvPr/>
        </p:nvCxnSpPr>
        <p:spPr>
          <a:xfrm>
            <a:off x="8280771" y="4056126"/>
            <a:ext cx="65705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Elipse 134">
            <a:extLst>
              <a:ext uri="{FF2B5EF4-FFF2-40B4-BE49-F238E27FC236}">
                <a16:creationId xmlns:a16="http://schemas.microsoft.com/office/drawing/2014/main" id="{0454B77B-A1C9-4C15-9CC6-1F07CD8107B7}"/>
              </a:ext>
            </a:extLst>
          </p:cNvPr>
          <p:cNvSpPr/>
          <p:nvPr/>
        </p:nvSpPr>
        <p:spPr>
          <a:xfrm>
            <a:off x="8901174" y="24311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6" name="Elipse 135">
            <a:extLst>
              <a:ext uri="{FF2B5EF4-FFF2-40B4-BE49-F238E27FC236}">
                <a16:creationId xmlns:a16="http://schemas.microsoft.com/office/drawing/2014/main" id="{2F0A5502-74A0-46B6-8733-BEF9914A91A4}"/>
              </a:ext>
            </a:extLst>
          </p:cNvPr>
          <p:cNvSpPr/>
          <p:nvPr/>
        </p:nvSpPr>
        <p:spPr>
          <a:xfrm>
            <a:off x="8901174" y="4002126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7" name="Elipse 136">
            <a:extLst>
              <a:ext uri="{FF2B5EF4-FFF2-40B4-BE49-F238E27FC236}">
                <a16:creationId xmlns:a16="http://schemas.microsoft.com/office/drawing/2014/main" id="{44D92B2B-B46C-433C-983D-D0223ED57338}"/>
              </a:ext>
            </a:extLst>
          </p:cNvPr>
          <p:cNvSpPr/>
          <p:nvPr/>
        </p:nvSpPr>
        <p:spPr>
          <a:xfrm>
            <a:off x="8226771" y="196825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8" name="CuadroTexto 137">
            <a:extLst>
              <a:ext uri="{FF2B5EF4-FFF2-40B4-BE49-F238E27FC236}">
                <a16:creationId xmlns:a16="http://schemas.microsoft.com/office/drawing/2014/main" id="{10164A3C-CCA9-4035-A0DD-D24041228853}"/>
              </a:ext>
            </a:extLst>
          </p:cNvPr>
          <p:cNvSpPr txBox="1"/>
          <p:nvPr/>
        </p:nvSpPr>
        <p:spPr>
          <a:xfrm>
            <a:off x="8946043" y="3855834"/>
            <a:ext cx="118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Token</a:t>
            </a:r>
            <a:r>
              <a:rPr lang="es-ES" dirty="0">
                <a:solidFill>
                  <a:prstClr val="whit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_id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139" name="CuadroTexto 138">
            <a:extLst>
              <a:ext uri="{FF2B5EF4-FFF2-40B4-BE49-F238E27FC236}">
                <a16:creationId xmlns:a16="http://schemas.microsoft.com/office/drawing/2014/main" id="{AC51BEB9-2338-4E7C-B009-7C91D59126B8}"/>
              </a:ext>
            </a:extLst>
          </p:cNvPr>
          <p:cNvSpPr txBox="1"/>
          <p:nvPr/>
        </p:nvSpPr>
        <p:spPr>
          <a:xfrm>
            <a:off x="9157706" y="6317307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COVID PROJECT | ENERO 2021</a:t>
            </a:r>
          </a:p>
        </p:txBody>
      </p:sp>
      <p:sp>
        <p:nvSpPr>
          <p:cNvPr id="140" name="Elipse 139">
            <a:extLst>
              <a:ext uri="{FF2B5EF4-FFF2-40B4-BE49-F238E27FC236}">
                <a16:creationId xmlns:a16="http://schemas.microsoft.com/office/drawing/2014/main" id="{F7E442E4-ADFD-4E32-9751-82FEC106E4F0}"/>
              </a:ext>
            </a:extLst>
          </p:cNvPr>
          <p:cNvSpPr/>
          <p:nvPr/>
        </p:nvSpPr>
        <p:spPr>
          <a:xfrm>
            <a:off x="11149983" y="456951"/>
            <a:ext cx="151200" cy="152400"/>
          </a:xfrm>
          <a:prstGeom prst="ellipse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1" name="Elipse 140">
            <a:extLst>
              <a:ext uri="{FF2B5EF4-FFF2-40B4-BE49-F238E27FC236}">
                <a16:creationId xmlns:a16="http://schemas.microsoft.com/office/drawing/2014/main" id="{CE7414E6-04CD-4970-8C83-8FBE86385485}"/>
              </a:ext>
            </a:extLst>
          </p:cNvPr>
          <p:cNvSpPr/>
          <p:nvPr/>
        </p:nvSpPr>
        <p:spPr>
          <a:xfrm>
            <a:off x="11416683" y="456951"/>
            <a:ext cx="151200" cy="152400"/>
          </a:xfrm>
          <a:prstGeom prst="ellipse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2" name="Elipse 141">
            <a:extLst>
              <a:ext uri="{FF2B5EF4-FFF2-40B4-BE49-F238E27FC236}">
                <a16:creationId xmlns:a16="http://schemas.microsoft.com/office/drawing/2014/main" id="{CEEF1C98-C7EA-4A95-85B3-F060758CC6C9}"/>
              </a:ext>
            </a:extLst>
          </p:cNvPr>
          <p:cNvSpPr/>
          <p:nvPr/>
        </p:nvSpPr>
        <p:spPr>
          <a:xfrm>
            <a:off x="10865433" y="456951"/>
            <a:ext cx="151200" cy="152400"/>
          </a:xfrm>
          <a:prstGeom prst="ellipse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1180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E8E59A2C-2A9E-47C5-B1A8-7CB355FDCD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78" y="649736"/>
            <a:ext cx="782285" cy="782285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3B63AC68-2FA8-4C0B-A79B-CB91FE92A088}"/>
              </a:ext>
            </a:extLst>
          </p:cNvPr>
          <p:cNvSpPr txBox="1"/>
          <p:nvPr/>
        </p:nvSpPr>
        <p:spPr>
          <a:xfrm>
            <a:off x="1468615" y="1105822"/>
            <a:ext cx="1105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Data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A1E10C8-6E8A-49D8-B54D-48ACF24A2773}"/>
              </a:ext>
            </a:extLst>
          </p:cNvPr>
          <p:cNvCxnSpPr>
            <a:cxnSpLocks/>
          </p:cNvCxnSpPr>
          <p:nvPr/>
        </p:nvCxnSpPr>
        <p:spPr>
          <a:xfrm>
            <a:off x="1126265" y="1543544"/>
            <a:ext cx="0" cy="5156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552A6C3E-CAAD-422E-9455-C7C4D3A2C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30" y="3846502"/>
            <a:ext cx="782284" cy="782284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49A01A67-EC82-4E88-9659-0DDDB0EC4437}"/>
              </a:ext>
            </a:extLst>
          </p:cNvPr>
          <p:cNvSpPr txBox="1"/>
          <p:nvPr/>
        </p:nvSpPr>
        <p:spPr>
          <a:xfrm>
            <a:off x="1640601" y="3968808"/>
            <a:ext cx="1505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Data </a:t>
            </a:r>
            <a:r>
              <a:rPr kumimoji="0" lang="es-E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Cleaning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E92FB94-DF18-406D-B07B-2F9EC051F9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23" y="2275072"/>
            <a:ext cx="782284" cy="782284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2A65B4A1-E7D8-4113-AFD5-0B9D13089608}"/>
              </a:ext>
            </a:extLst>
          </p:cNvPr>
          <p:cNvSpPr txBox="1"/>
          <p:nvPr/>
        </p:nvSpPr>
        <p:spPr>
          <a:xfrm>
            <a:off x="1589015" y="2349470"/>
            <a:ext cx="1505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Data </a:t>
            </a:r>
            <a:r>
              <a:rPr kumimoji="0" lang="es-E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Wrangling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64E233C7-95D5-4979-B6CD-1A92DB678D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31" y="5397926"/>
            <a:ext cx="782284" cy="782284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481D0FB5-13D1-4DD4-9B9F-B39B450F0C41}"/>
              </a:ext>
            </a:extLst>
          </p:cNvPr>
          <p:cNvSpPr txBox="1"/>
          <p:nvPr/>
        </p:nvSpPr>
        <p:spPr>
          <a:xfrm>
            <a:off x="1688288" y="5397926"/>
            <a:ext cx="1505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Json</a:t>
            </a: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 </a:t>
            </a:r>
          </a:p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b="1" dirty="0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 </a:t>
            </a:r>
            <a:r>
              <a:rPr lang="es-ES" sz="2000" b="1" dirty="0" err="1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Group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7C473FBC-E40F-4299-B6AC-CF863069B4ED}"/>
              </a:ext>
            </a:extLst>
          </p:cNvPr>
          <p:cNvCxnSpPr>
            <a:cxnSpLocks/>
          </p:cNvCxnSpPr>
          <p:nvPr/>
        </p:nvCxnSpPr>
        <p:spPr>
          <a:xfrm>
            <a:off x="3146499" y="4374294"/>
            <a:ext cx="48722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4C4DB9E3-E694-4AFC-9ACA-18F4FB875D79}"/>
              </a:ext>
            </a:extLst>
          </p:cNvPr>
          <p:cNvCxnSpPr>
            <a:cxnSpLocks/>
          </p:cNvCxnSpPr>
          <p:nvPr/>
        </p:nvCxnSpPr>
        <p:spPr>
          <a:xfrm>
            <a:off x="3633726" y="1543544"/>
            <a:ext cx="0" cy="283962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23126DC-8287-4240-B41A-16DE368D7868}"/>
              </a:ext>
            </a:extLst>
          </p:cNvPr>
          <p:cNvCxnSpPr>
            <a:cxnSpLocks/>
          </p:cNvCxnSpPr>
          <p:nvPr/>
        </p:nvCxnSpPr>
        <p:spPr>
          <a:xfrm>
            <a:off x="3624848" y="1552570"/>
            <a:ext cx="48722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E7424BBB-FBB9-490C-A202-497DC3CC00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225" y="866740"/>
            <a:ext cx="1246739" cy="1246739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47D11B38-6812-44B2-8943-A2BA3BB69B45}"/>
              </a:ext>
            </a:extLst>
          </p:cNvPr>
          <p:cNvSpPr txBox="1"/>
          <p:nvPr/>
        </p:nvSpPr>
        <p:spPr>
          <a:xfrm>
            <a:off x="5528785" y="973764"/>
            <a:ext cx="31411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Data </a:t>
            </a: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Visualization</a:t>
            </a:r>
            <a:endParaRPr kumimoji="0" lang="es-E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8F498D58-A7B8-40D3-8FD4-83BA26E362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900" y="3690115"/>
            <a:ext cx="707886" cy="707886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301D1BA4-97F8-4890-855E-E692CB122B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900" y="2329073"/>
            <a:ext cx="707886" cy="707886"/>
          </a:xfrm>
          <a:prstGeom prst="rect">
            <a:avLst/>
          </a:prstGeom>
        </p:spPr>
      </p:pic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BFA19719-3BDB-4E07-B7D6-A24D1F455C73}"/>
              </a:ext>
            </a:extLst>
          </p:cNvPr>
          <p:cNvCxnSpPr>
            <a:cxnSpLocks/>
          </p:cNvCxnSpPr>
          <p:nvPr/>
        </p:nvCxnSpPr>
        <p:spPr>
          <a:xfrm>
            <a:off x="4858115" y="2725850"/>
            <a:ext cx="65705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AC3BB9B0-5EBF-421B-B768-D0474A70E7C0}"/>
              </a:ext>
            </a:extLst>
          </p:cNvPr>
          <p:cNvCxnSpPr>
            <a:cxnSpLocks/>
          </p:cNvCxnSpPr>
          <p:nvPr/>
        </p:nvCxnSpPr>
        <p:spPr>
          <a:xfrm>
            <a:off x="4858115" y="4044058"/>
            <a:ext cx="65705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53BFA1DF-ECBE-4903-A131-46C2793993DA}"/>
              </a:ext>
            </a:extLst>
          </p:cNvPr>
          <p:cNvCxnSpPr>
            <a:cxnSpLocks/>
          </p:cNvCxnSpPr>
          <p:nvPr/>
        </p:nvCxnSpPr>
        <p:spPr>
          <a:xfrm flipH="1">
            <a:off x="4858115" y="2329073"/>
            <a:ext cx="1" cy="31529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uadroTexto 39">
            <a:extLst>
              <a:ext uri="{FF2B5EF4-FFF2-40B4-BE49-F238E27FC236}">
                <a16:creationId xmlns:a16="http://schemas.microsoft.com/office/drawing/2014/main" id="{B7ADFE67-FBD6-442D-8570-FC3AC432D366}"/>
              </a:ext>
            </a:extLst>
          </p:cNvPr>
          <p:cNvSpPr txBox="1"/>
          <p:nvPr/>
        </p:nvSpPr>
        <p:spPr>
          <a:xfrm>
            <a:off x="6716864" y="2433552"/>
            <a:ext cx="1774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Tendencies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C62B2414-4114-47B5-BD5B-2CE162AF4EFB}"/>
              </a:ext>
            </a:extLst>
          </p:cNvPr>
          <p:cNvSpPr txBox="1"/>
          <p:nvPr/>
        </p:nvSpPr>
        <p:spPr>
          <a:xfrm>
            <a:off x="6783966" y="3726101"/>
            <a:ext cx="1640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Matrix</a:t>
            </a:r>
          </a:p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b="1" dirty="0" err="1">
                <a:solidFill>
                  <a:srgbClr val="6C7D8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Correlation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356BDDAB-37A0-492D-BFCB-2343696908A0}"/>
              </a:ext>
            </a:extLst>
          </p:cNvPr>
          <p:cNvCxnSpPr>
            <a:cxnSpLocks/>
          </p:cNvCxnSpPr>
          <p:nvPr/>
        </p:nvCxnSpPr>
        <p:spPr>
          <a:xfrm>
            <a:off x="4858115" y="5482008"/>
            <a:ext cx="65705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Imagen 42">
            <a:extLst>
              <a:ext uri="{FF2B5EF4-FFF2-40B4-BE49-F238E27FC236}">
                <a16:creationId xmlns:a16="http://schemas.microsoft.com/office/drawing/2014/main" id="{DC19D2F2-E6E3-47DB-AC9C-8A5E4D97C5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900" y="5081429"/>
            <a:ext cx="707886" cy="707886"/>
          </a:xfrm>
          <a:prstGeom prst="rect">
            <a:avLst/>
          </a:prstGeom>
        </p:spPr>
      </p:pic>
      <p:sp>
        <p:nvSpPr>
          <p:cNvPr id="46" name="CuadroTexto 45">
            <a:extLst>
              <a:ext uri="{FF2B5EF4-FFF2-40B4-BE49-F238E27FC236}">
                <a16:creationId xmlns:a16="http://schemas.microsoft.com/office/drawing/2014/main" id="{97C3BF69-886E-4CB9-B57E-FA8D7D20F0D6}"/>
              </a:ext>
            </a:extLst>
          </p:cNvPr>
          <p:cNvSpPr txBox="1"/>
          <p:nvPr/>
        </p:nvSpPr>
        <p:spPr>
          <a:xfrm>
            <a:off x="6783966" y="5235317"/>
            <a:ext cx="1774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6C7D8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Conclusions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D1E43A8A-31D5-4406-B87F-E83B287A7672}"/>
              </a:ext>
            </a:extLst>
          </p:cNvPr>
          <p:cNvSpPr/>
          <p:nvPr/>
        </p:nvSpPr>
        <p:spPr>
          <a:xfrm>
            <a:off x="1072841" y="145837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890FC4AB-7B04-433C-A9D0-D57252836C05}"/>
              </a:ext>
            </a:extLst>
          </p:cNvPr>
          <p:cNvSpPr/>
          <p:nvPr/>
        </p:nvSpPr>
        <p:spPr>
          <a:xfrm>
            <a:off x="1069793" y="202225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44D536E2-794E-40FD-B9F3-7C434E90A2A0}"/>
              </a:ext>
            </a:extLst>
          </p:cNvPr>
          <p:cNvCxnSpPr>
            <a:cxnSpLocks/>
          </p:cNvCxnSpPr>
          <p:nvPr/>
        </p:nvCxnSpPr>
        <p:spPr>
          <a:xfrm>
            <a:off x="1125689" y="3159619"/>
            <a:ext cx="0" cy="5156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Elipse 53">
            <a:extLst>
              <a:ext uri="{FF2B5EF4-FFF2-40B4-BE49-F238E27FC236}">
                <a16:creationId xmlns:a16="http://schemas.microsoft.com/office/drawing/2014/main" id="{DBACB680-9CB7-4DE9-A0C2-91B8642D0A12}"/>
              </a:ext>
            </a:extLst>
          </p:cNvPr>
          <p:cNvSpPr/>
          <p:nvPr/>
        </p:nvSpPr>
        <p:spPr>
          <a:xfrm>
            <a:off x="1072265" y="3074448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id="{90565F50-7719-46F8-9917-CF118B35E3D8}"/>
              </a:ext>
            </a:extLst>
          </p:cNvPr>
          <p:cNvSpPr/>
          <p:nvPr/>
        </p:nvSpPr>
        <p:spPr>
          <a:xfrm>
            <a:off x="1069217" y="3638328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9" name="Conector recto 58">
            <a:extLst>
              <a:ext uri="{FF2B5EF4-FFF2-40B4-BE49-F238E27FC236}">
                <a16:creationId xmlns:a16="http://schemas.microsoft.com/office/drawing/2014/main" id="{96F62F41-31EB-49B5-9456-63129EA42D5D}"/>
              </a:ext>
            </a:extLst>
          </p:cNvPr>
          <p:cNvCxnSpPr>
            <a:cxnSpLocks/>
          </p:cNvCxnSpPr>
          <p:nvPr/>
        </p:nvCxnSpPr>
        <p:spPr>
          <a:xfrm>
            <a:off x="1134235" y="4763294"/>
            <a:ext cx="0" cy="5156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lipse 59">
            <a:extLst>
              <a:ext uri="{FF2B5EF4-FFF2-40B4-BE49-F238E27FC236}">
                <a16:creationId xmlns:a16="http://schemas.microsoft.com/office/drawing/2014/main" id="{9FB9CF3E-302D-468A-B52E-5E38D66D6060}"/>
              </a:ext>
            </a:extLst>
          </p:cNvPr>
          <p:cNvSpPr/>
          <p:nvPr/>
        </p:nvSpPr>
        <p:spPr>
          <a:xfrm>
            <a:off x="1080811" y="467812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id="{E48F0614-F146-4482-8AC3-2B000D46FF0A}"/>
              </a:ext>
            </a:extLst>
          </p:cNvPr>
          <p:cNvSpPr/>
          <p:nvPr/>
        </p:nvSpPr>
        <p:spPr>
          <a:xfrm>
            <a:off x="1077763" y="5242003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3" name="Elipse 62">
            <a:extLst>
              <a:ext uri="{FF2B5EF4-FFF2-40B4-BE49-F238E27FC236}">
                <a16:creationId xmlns:a16="http://schemas.microsoft.com/office/drawing/2014/main" id="{4BF4E288-9155-4428-A039-AE8915B2A386}"/>
              </a:ext>
            </a:extLst>
          </p:cNvPr>
          <p:cNvSpPr/>
          <p:nvPr/>
        </p:nvSpPr>
        <p:spPr>
          <a:xfrm>
            <a:off x="5441447" y="2668912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4" name="Elipse 63">
            <a:extLst>
              <a:ext uri="{FF2B5EF4-FFF2-40B4-BE49-F238E27FC236}">
                <a16:creationId xmlns:a16="http://schemas.microsoft.com/office/drawing/2014/main" id="{F20E6890-AD2E-47A2-A67D-57872002D541}"/>
              </a:ext>
            </a:extLst>
          </p:cNvPr>
          <p:cNvSpPr/>
          <p:nvPr/>
        </p:nvSpPr>
        <p:spPr>
          <a:xfrm>
            <a:off x="5438680" y="3990058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5" name="Elipse 64">
            <a:extLst>
              <a:ext uri="{FF2B5EF4-FFF2-40B4-BE49-F238E27FC236}">
                <a16:creationId xmlns:a16="http://schemas.microsoft.com/office/drawing/2014/main" id="{2A068A0F-57EF-4182-9F29-EA2EE3EF677A}"/>
              </a:ext>
            </a:extLst>
          </p:cNvPr>
          <p:cNvSpPr/>
          <p:nvPr/>
        </p:nvSpPr>
        <p:spPr>
          <a:xfrm>
            <a:off x="5438680" y="5422287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BD5C4E61-A16F-4F59-AD30-9419777A34EE}"/>
              </a:ext>
            </a:extLst>
          </p:cNvPr>
          <p:cNvSpPr/>
          <p:nvPr/>
        </p:nvSpPr>
        <p:spPr>
          <a:xfrm>
            <a:off x="4811164" y="2275072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7" name="Elipse 66">
            <a:extLst>
              <a:ext uri="{FF2B5EF4-FFF2-40B4-BE49-F238E27FC236}">
                <a16:creationId xmlns:a16="http://schemas.microsoft.com/office/drawing/2014/main" id="{1029338A-679C-4F55-8B4A-236D37195AF3}"/>
              </a:ext>
            </a:extLst>
          </p:cNvPr>
          <p:cNvSpPr/>
          <p:nvPr/>
        </p:nvSpPr>
        <p:spPr>
          <a:xfrm>
            <a:off x="4066954" y="1505932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0D4404AC-EBC2-47CD-88E2-3823BAFFE04B}"/>
              </a:ext>
            </a:extLst>
          </p:cNvPr>
          <p:cNvSpPr/>
          <p:nvPr/>
        </p:nvSpPr>
        <p:spPr>
          <a:xfrm>
            <a:off x="3082921" y="43202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029CBD21-9194-4667-95DE-CB21AD5FAC37}"/>
              </a:ext>
            </a:extLst>
          </p:cNvPr>
          <p:cNvSpPr txBox="1"/>
          <p:nvPr/>
        </p:nvSpPr>
        <p:spPr>
          <a:xfrm>
            <a:off x="9157706" y="6317307"/>
            <a:ext cx="2554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rgbClr val="6C7D8E"/>
                </a:solidFill>
              </a:rPr>
              <a:t>COVID PROJECT | ENERO 2021</a:t>
            </a:r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02CBE983-0442-432D-8844-1D7410A0B703}"/>
              </a:ext>
            </a:extLst>
          </p:cNvPr>
          <p:cNvSpPr/>
          <p:nvPr/>
        </p:nvSpPr>
        <p:spPr>
          <a:xfrm>
            <a:off x="11149983" y="456951"/>
            <a:ext cx="151200" cy="152400"/>
          </a:xfrm>
          <a:prstGeom prst="ellipse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984EF898-F5F6-4D5D-BD34-36DED202BF2E}"/>
              </a:ext>
            </a:extLst>
          </p:cNvPr>
          <p:cNvSpPr/>
          <p:nvPr/>
        </p:nvSpPr>
        <p:spPr>
          <a:xfrm>
            <a:off x="11416683" y="456951"/>
            <a:ext cx="151200" cy="152400"/>
          </a:xfrm>
          <a:prstGeom prst="ellipse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1C9B43BC-1BDB-40F6-BBBB-3678DB26747B}"/>
              </a:ext>
            </a:extLst>
          </p:cNvPr>
          <p:cNvSpPr/>
          <p:nvPr/>
        </p:nvSpPr>
        <p:spPr>
          <a:xfrm>
            <a:off x="10865433" y="456951"/>
            <a:ext cx="151200" cy="152400"/>
          </a:xfrm>
          <a:prstGeom prst="ellipse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5070486"/>
      </p:ext>
    </p:extLst>
  </p:cSld>
  <p:clrMapOvr>
    <a:masterClrMapping/>
  </p:clrMapOvr>
</p:sld>
</file>

<file path=ppt/theme/theme1.xml><?xml version="1.0" encoding="utf-8"?>
<a:theme xmlns:a="http://schemas.openxmlformats.org/drawingml/2006/main" name="SHOWEET-DARK PRO">
  <a:themeElements>
    <a:clrScheme name="SHO-DARK PRO">
      <a:dk1>
        <a:srgbClr val="25252B"/>
      </a:dk1>
      <a:lt1>
        <a:sysClr val="window" lastClr="FFFFFF"/>
      </a:lt1>
      <a:dk2>
        <a:srgbClr val="404152"/>
      </a:dk2>
      <a:lt2>
        <a:srgbClr val="E7E6E6"/>
      </a:lt2>
      <a:accent1>
        <a:srgbClr val="08CF96"/>
      </a:accent1>
      <a:accent2>
        <a:srgbClr val="FDEF54"/>
      </a:accent2>
      <a:accent3>
        <a:srgbClr val="3598FE"/>
      </a:accent3>
      <a:accent4>
        <a:srgbClr val="EF3C77"/>
      </a:accent4>
      <a:accent5>
        <a:srgbClr val="FF9933"/>
      </a:accent5>
      <a:accent6>
        <a:srgbClr val="08CF96"/>
      </a:accent6>
      <a:hlink>
        <a:srgbClr val="08CF96"/>
      </a:hlink>
      <a:folHlink>
        <a:srgbClr val="08CF9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1019</TotalTime>
  <Words>378</Words>
  <Application>Microsoft Office PowerPoint</Application>
  <PresentationFormat>Panorámica</PresentationFormat>
  <Paragraphs>153</Paragraphs>
  <Slides>21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7" baseType="lpstr">
      <vt:lpstr>Arial</vt:lpstr>
      <vt:lpstr>Calibri</vt:lpstr>
      <vt:lpstr>Segoe UI Black</vt:lpstr>
      <vt:lpstr>Segoe UI Semibold</vt:lpstr>
      <vt:lpstr>Segoe UI Semilight</vt:lpstr>
      <vt:lpstr>SHOWEET-DARK PRO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WorkFlow</dc:title>
  <dc:creator>María Cagigas</dc:creator>
  <cp:lastModifiedBy>María Cagigas</cp:lastModifiedBy>
  <cp:revision>68</cp:revision>
  <dcterms:created xsi:type="dcterms:W3CDTF">2021-01-20T18:59:06Z</dcterms:created>
  <dcterms:modified xsi:type="dcterms:W3CDTF">2021-01-25T19:27:46Z</dcterms:modified>
</cp:coreProperties>
</file>